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6" r:id="rId5"/>
    <p:sldId id="382" r:id="rId6"/>
    <p:sldId id="429" r:id="rId7"/>
    <p:sldId id="426" r:id="rId8"/>
    <p:sldId id="436" r:id="rId9"/>
    <p:sldId id="437" r:id="rId10"/>
    <p:sldId id="428" r:id="rId11"/>
    <p:sldId id="440" r:id="rId12"/>
    <p:sldId id="435" r:id="rId13"/>
    <p:sldId id="433" r:id="rId14"/>
    <p:sldId id="421" r:id="rId15"/>
    <p:sldId id="441" r:id="rId16"/>
    <p:sldId id="409" r:id="rId17"/>
    <p:sldId id="410" r:id="rId18"/>
    <p:sldId id="407" r:id="rId19"/>
    <p:sldId id="413" r:id="rId20"/>
    <p:sldId id="434" r:id="rId21"/>
    <p:sldId id="425" r:id="rId22"/>
    <p:sldId id="432" r:id="rId23"/>
    <p:sldId id="43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404BE188-FDA8-7E4E-AB6C-B3D238079096}">
          <p14:sldIdLst>
            <p14:sldId id="256"/>
            <p14:sldId id="382"/>
            <p14:sldId id="429"/>
            <p14:sldId id="426"/>
            <p14:sldId id="436"/>
            <p14:sldId id="437"/>
            <p14:sldId id="428"/>
            <p14:sldId id="440"/>
            <p14:sldId id="435"/>
            <p14:sldId id="433"/>
          </p14:sldIdLst>
        </p14:section>
        <p14:section name="Appendices" id="{DCCCE4CA-E436-4C3F-B413-26A0726309FB}">
          <p14:sldIdLst>
            <p14:sldId id="421"/>
            <p14:sldId id="441"/>
            <p14:sldId id="409"/>
            <p14:sldId id="410"/>
            <p14:sldId id="407"/>
            <p14:sldId id="413"/>
            <p14:sldId id="434"/>
            <p14:sldId id="425"/>
            <p14:sldId id="432"/>
            <p14:sldId id="438"/>
          </p14:sldIdLst>
        </p14:section>
      </p14:sectionLst>
    </p:ext>
    <p:ext uri="{EFAFB233-063F-42B5-8137-9DF3F51BA10A}">
      <p15:sldGuideLst xmlns:p15="http://schemas.microsoft.com/office/powerpoint/2012/main">
        <p15:guide id="1" orient="horz" pos="2155" userDrawn="1">
          <p15:clr>
            <a:srgbClr val="A4A3A4"/>
          </p15:clr>
        </p15:guide>
        <p15:guide id="2" pos="38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est, Guillaume G [NC]" initials="C[" lastIdx="2" clrIdx="0">
    <p:extLst>
      <p:ext uri="{19B8F6BF-5375-455C-9EA6-DF929625EA0E}">
        <p15:presenceInfo xmlns:p15="http://schemas.microsoft.com/office/powerpoint/2012/main" userId="S::guillaume.charest@hrsdc-rhdcc.gc.ca::4b3734fa-bb04-4ad1-b14e-faee22dc3f6b" providerId="AD"/>
      </p:ext>
    </p:extLst>
  </p:cmAuthor>
  <p:cmAuthor id="2" name="Rémy" initials="R" lastIdx="8" clrIdx="1">
    <p:extLst>
      <p:ext uri="{19B8F6BF-5375-455C-9EA6-DF929625EA0E}">
        <p15:presenceInfo xmlns:p15="http://schemas.microsoft.com/office/powerpoint/2012/main" userId="Rémy" providerId="None"/>
      </p:ext>
    </p:extLst>
  </p:cmAuthor>
  <p:cmAuthor id="3" name="Bernard, Rémy RB [NC]" initials="BRR[" lastIdx="1" clrIdx="2">
    <p:extLst>
      <p:ext uri="{19B8F6BF-5375-455C-9EA6-DF929625EA0E}">
        <p15:presenceInfo xmlns:p15="http://schemas.microsoft.com/office/powerpoint/2012/main" userId="S-1-5-21-2836628367-1582996139-4062659285-544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E7EAEA"/>
    <a:srgbClr val="CCD2D2"/>
    <a:srgbClr val="EE487F"/>
    <a:srgbClr val="F2F7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87312" autoAdjust="0"/>
  </p:normalViewPr>
  <p:slideViewPr>
    <p:cSldViewPr snapToGrid="0">
      <p:cViewPr varScale="1">
        <p:scale>
          <a:sx n="75" d="100"/>
          <a:sy n="75" d="100"/>
        </p:scale>
        <p:origin x="408" y="14"/>
      </p:cViewPr>
      <p:guideLst>
        <p:guide orient="horz" pos="2155"/>
        <p:guide pos="3848"/>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émy Bernard" userId="e4ac60d0-478e-414d-9b14-86268c6f9b7c" providerId="ADAL" clId="{772E4663-DD65-4B86-9B70-854A388B7617}"/>
    <pc:docChg chg="undo custSel modSld">
      <pc:chgData name="Rémy Bernard" userId="e4ac60d0-478e-414d-9b14-86268c6f9b7c" providerId="ADAL" clId="{772E4663-DD65-4B86-9B70-854A388B7617}" dt="2021-11-10T21:38:17.525" v="1969" actId="962"/>
      <pc:docMkLst>
        <pc:docMk/>
      </pc:docMkLst>
      <pc:sldChg chg="modSp mod">
        <pc:chgData name="Rémy Bernard" userId="e4ac60d0-478e-414d-9b14-86268c6f9b7c" providerId="ADAL" clId="{772E4663-DD65-4B86-9B70-854A388B7617}" dt="2021-11-10T21:22:20.156" v="89" actId="962"/>
        <pc:sldMkLst>
          <pc:docMk/>
          <pc:sldMk cId="2284796446" sldId="256"/>
        </pc:sldMkLst>
        <pc:picChg chg="mod">
          <ac:chgData name="Rémy Bernard" userId="e4ac60d0-478e-414d-9b14-86268c6f9b7c" providerId="ADAL" clId="{772E4663-DD65-4B86-9B70-854A388B7617}" dt="2021-11-10T21:22:20.156" v="89" actId="962"/>
          <ac:picMkLst>
            <pc:docMk/>
            <pc:sldMk cId="2284796446" sldId="256"/>
            <ac:picMk id="4" creationId="{00000000-0000-0000-0000-000000000000}"/>
          </ac:picMkLst>
        </pc:picChg>
      </pc:sldChg>
      <pc:sldChg chg="modSp mod">
        <pc:chgData name="Rémy Bernard" userId="e4ac60d0-478e-414d-9b14-86268c6f9b7c" providerId="ADAL" clId="{772E4663-DD65-4B86-9B70-854A388B7617}" dt="2021-11-10T21:37:23.785" v="1965" actId="962"/>
        <pc:sldMkLst>
          <pc:docMk/>
          <pc:sldMk cId="3836844436" sldId="407"/>
        </pc:sldMkLst>
        <pc:picChg chg="mod">
          <ac:chgData name="Rémy Bernard" userId="e4ac60d0-478e-414d-9b14-86268c6f9b7c" providerId="ADAL" clId="{772E4663-DD65-4B86-9B70-854A388B7617}" dt="2021-11-10T21:37:23.785" v="1965" actId="962"/>
          <ac:picMkLst>
            <pc:docMk/>
            <pc:sldMk cId="3836844436" sldId="407"/>
            <ac:picMk id="3" creationId="{00000000-0000-0000-0000-000000000000}"/>
          </ac:picMkLst>
        </pc:picChg>
      </pc:sldChg>
      <pc:sldChg chg="modSp mod">
        <pc:chgData name="Rémy Bernard" userId="e4ac60d0-478e-414d-9b14-86268c6f9b7c" providerId="ADAL" clId="{772E4663-DD65-4B86-9B70-854A388B7617}" dt="2021-11-10T21:37:01.855" v="1961" actId="962"/>
        <pc:sldMkLst>
          <pc:docMk/>
          <pc:sldMk cId="2291309798" sldId="409"/>
        </pc:sldMkLst>
        <pc:picChg chg="mod">
          <ac:chgData name="Rémy Bernard" userId="e4ac60d0-478e-414d-9b14-86268c6f9b7c" providerId="ADAL" clId="{772E4663-DD65-4B86-9B70-854A388B7617}" dt="2021-11-10T21:37:01.855" v="1961" actId="962"/>
          <ac:picMkLst>
            <pc:docMk/>
            <pc:sldMk cId="2291309798" sldId="409"/>
            <ac:picMk id="5" creationId="{00000000-0000-0000-0000-000000000000}"/>
          </ac:picMkLst>
        </pc:picChg>
      </pc:sldChg>
      <pc:sldChg chg="modSp mod">
        <pc:chgData name="Rémy Bernard" userId="e4ac60d0-478e-414d-9b14-86268c6f9b7c" providerId="ADAL" clId="{772E4663-DD65-4B86-9B70-854A388B7617}" dt="2021-11-10T21:37:11.733" v="1963" actId="962"/>
        <pc:sldMkLst>
          <pc:docMk/>
          <pc:sldMk cId="1418907656" sldId="410"/>
        </pc:sldMkLst>
        <pc:picChg chg="mod">
          <ac:chgData name="Rémy Bernard" userId="e4ac60d0-478e-414d-9b14-86268c6f9b7c" providerId="ADAL" clId="{772E4663-DD65-4B86-9B70-854A388B7617}" dt="2021-11-10T21:37:11.733" v="1963" actId="962"/>
          <ac:picMkLst>
            <pc:docMk/>
            <pc:sldMk cId="1418907656" sldId="410"/>
            <ac:picMk id="8" creationId="{67E955C7-6D3B-466E-BA95-6ED67483C650}"/>
          </ac:picMkLst>
        </pc:picChg>
      </pc:sldChg>
      <pc:sldChg chg="modSp mod">
        <pc:chgData name="Rémy Bernard" userId="e4ac60d0-478e-414d-9b14-86268c6f9b7c" providerId="ADAL" clId="{772E4663-DD65-4B86-9B70-854A388B7617}" dt="2021-11-10T21:37:45.964" v="1967" actId="962"/>
        <pc:sldMkLst>
          <pc:docMk/>
          <pc:sldMk cId="782537722" sldId="413"/>
        </pc:sldMkLst>
        <pc:picChg chg="mod">
          <ac:chgData name="Rémy Bernard" userId="e4ac60d0-478e-414d-9b14-86268c6f9b7c" providerId="ADAL" clId="{772E4663-DD65-4B86-9B70-854A388B7617}" dt="2021-11-10T21:37:45.964" v="1967" actId="962"/>
          <ac:picMkLst>
            <pc:docMk/>
            <pc:sldMk cId="782537722" sldId="413"/>
            <ac:picMk id="7" creationId="{00000000-0000-0000-0000-000000000000}"/>
          </ac:picMkLst>
        </pc:picChg>
      </pc:sldChg>
      <pc:sldChg chg="modSp mod">
        <pc:chgData name="Rémy Bernard" userId="e4ac60d0-478e-414d-9b14-86268c6f9b7c" providerId="ADAL" clId="{772E4663-DD65-4B86-9B70-854A388B7617}" dt="2021-11-10T21:25:42.618" v="1881" actId="962"/>
        <pc:sldMkLst>
          <pc:docMk/>
          <pc:sldMk cId="2091829053" sldId="426"/>
        </pc:sldMkLst>
        <pc:grpChg chg="mod">
          <ac:chgData name="Rémy Bernard" userId="e4ac60d0-478e-414d-9b14-86268c6f9b7c" providerId="ADAL" clId="{772E4663-DD65-4B86-9B70-854A388B7617}" dt="2021-11-10T21:25:19.649" v="1605" actId="962"/>
          <ac:grpSpMkLst>
            <pc:docMk/>
            <pc:sldMk cId="2091829053" sldId="426"/>
            <ac:grpSpMk id="6" creationId="{A9B08C45-6DC3-412D-8E8E-878DE915C008}"/>
          </ac:grpSpMkLst>
        </pc:grpChg>
        <pc:grpChg chg="mod">
          <ac:chgData name="Rémy Bernard" userId="e4ac60d0-478e-414d-9b14-86268c6f9b7c" providerId="ADAL" clId="{772E4663-DD65-4B86-9B70-854A388B7617}" dt="2021-11-10T21:24:30.496" v="1105" actId="962"/>
          <ac:grpSpMkLst>
            <pc:docMk/>
            <pc:sldMk cId="2091829053" sldId="426"/>
            <ac:grpSpMk id="7" creationId="{113DFF00-1F3F-4E7E-B28D-721CC736E038}"/>
          </ac:grpSpMkLst>
        </pc:grpChg>
        <pc:grpChg chg="mod">
          <ac:chgData name="Rémy Bernard" userId="e4ac60d0-478e-414d-9b14-86268c6f9b7c" providerId="ADAL" clId="{772E4663-DD65-4B86-9B70-854A388B7617}" dt="2021-11-10T21:25:42.618" v="1881" actId="962"/>
          <ac:grpSpMkLst>
            <pc:docMk/>
            <pc:sldMk cId="2091829053" sldId="426"/>
            <ac:grpSpMk id="8" creationId="{238B71C9-57DB-411F-ADAC-40992882B39B}"/>
          </ac:grpSpMkLst>
        </pc:grpChg>
        <pc:grpChg chg="mod">
          <ac:chgData name="Rémy Bernard" userId="e4ac60d0-478e-414d-9b14-86268c6f9b7c" providerId="ADAL" clId="{772E4663-DD65-4B86-9B70-854A388B7617}" dt="2021-11-10T21:24:12.264" v="911" actId="962"/>
          <ac:grpSpMkLst>
            <pc:docMk/>
            <pc:sldMk cId="2091829053" sldId="426"/>
            <ac:grpSpMk id="11" creationId="{4D0960E6-C5BA-4191-B643-F04AFC73CB71}"/>
          </ac:grpSpMkLst>
        </pc:grpChg>
        <pc:grpChg chg="mod">
          <ac:chgData name="Rémy Bernard" userId="e4ac60d0-478e-414d-9b14-86268c6f9b7c" providerId="ADAL" clId="{772E4663-DD65-4B86-9B70-854A388B7617}" dt="2021-11-10T21:24:44.701" v="1247" actId="962"/>
          <ac:grpSpMkLst>
            <pc:docMk/>
            <pc:sldMk cId="2091829053" sldId="426"/>
            <ac:grpSpMk id="12" creationId="{382F9819-1CD4-4600-A618-17C33C7864AA}"/>
          </ac:grpSpMkLst>
        </pc:grpChg>
      </pc:sldChg>
      <pc:sldChg chg="modSp mod">
        <pc:chgData name="Rémy Bernard" userId="e4ac60d0-478e-414d-9b14-86268c6f9b7c" providerId="ADAL" clId="{772E4663-DD65-4B86-9B70-854A388B7617}" dt="2021-11-10T21:32:48.113" v="1909" actId="962"/>
        <pc:sldMkLst>
          <pc:docMk/>
          <pc:sldMk cId="2876494392" sldId="428"/>
        </pc:sldMkLst>
        <pc:grpChg chg="mod">
          <ac:chgData name="Rémy Bernard" userId="e4ac60d0-478e-414d-9b14-86268c6f9b7c" providerId="ADAL" clId="{772E4663-DD65-4B86-9B70-854A388B7617}" dt="2021-11-10T21:32:41.648" v="1907" actId="962"/>
          <ac:grpSpMkLst>
            <pc:docMk/>
            <pc:sldMk cId="2876494392" sldId="428"/>
            <ac:grpSpMk id="8" creationId="{28855272-1C4C-41D8-A4C1-31FD0FB5E2EB}"/>
          </ac:grpSpMkLst>
        </pc:grpChg>
        <pc:grpChg chg="mod">
          <ac:chgData name="Rémy Bernard" userId="e4ac60d0-478e-414d-9b14-86268c6f9b7c" providerId="ADAL" clId="{772E4663-DD65-4B86-9B70-854A388B7617}" dt="2021-11-10T21:32:34.151" v="1905" actId="962"/>
          <ac:grpSpMkLst>
            <pc:docMk/>
            <pc:sldMk cId="2876494392" sldId="428"/>
            <ac:grpSpMk id="16" creationId="{72BC93FC-5415-4823-B8CD-109745DF540A}"/>
          </ac:grpSpMkLst>
        </pc:grpChg>
        <pc:grpChg chg="mod">
          <ac:chgData name="Rémy Bernard" userId="e4ac60d0-478e-414d-9b14-86268c6f9b7c" providerId="ADAL" clId="{772E4663-DD65-4B86-9B70-854A388B7617}" dt="2021-11-10T21:32:25.882" v="1901" actId="962"/>
          <ac:grpSpMkLst>
            <pc:docMk/>
            <pc:sldMk cId="2876494392" sldId="428"/>
            <ac:grpSpMk id="17" creationId="{85A9E004-AE64-4134-9307-36691E47C32A}"/>
          </ac:grpSpMkLst>
        </pc:grpChg>
        <pc:grpChg chg="mod">
          <ac:chgData name="Rémy Bernard" userId="e4ac60d0-478e-414d-9b14-86268c6f9b7c" providerId="ADAL" clId="{772E4663-DD65-4B86-9B70-854A388B7617}" dt="2021-11-10T21:32:48.113" v="1909" actId="962"/>
          <ac:grpSpMkLst>
            <pc:docMk/>
            <pc:sldMk cId="2876494392" sldId="428"/>
            <ac:grpSpMk id="18" creationId="{FC4FA30B-BCA7-4065-B52C-BE123C2B7447}"/>
          </ac:grpSpMkLst>
        </pc:grpChg>
      </pc:sldChg>
      <pc:sldChg chg="modSp mod">
        <pc:chgData name="Rémy Bernard" userId="e4ac60d0-478e-414d-9b14-86268c6f9b7c" providerId="ADAL" clId="{772E4663-DD65-4B86-9B70-854A388B7617}" dt="2021-11-10T21:23:49.142" v="707" actId="962"/>
        <pc:sldMkLst>
          <pc:docMk/>
          <pc:sldMk cId="3394816761" sldId="429"/>
        </pc:sldMkLst>
        <pc:grpChg chg="mod">
          <ac:chgData name="Rémy Bernard" userId="e4ac60d0-478e-414d-9b14-86268c6f9b7c" providerId="ADAL" clId="{772E4663-DD65-4B86-9B70-854A388B7617}" dt="2021-11-10T21:23:37.940" v="635" actId="962"/>
          <ac:grpSpMkLst>
            <pc:docMk/>
            <pc:sldMk cId="3394816761" sldId="429"/>
            <ac:grpSpMk id="6" creationId="{45AB19BF-D4C6-4522-9EDB-E5790BB2A77B}"/>
          </ac:grpSpMkLst>
        </pc:grpChg>
        <pc:grpChg chg="mod">
          <ac:chgData name="Rémy Bernard" userId="e4ac60d0-478e-414d-9b14-86268c6f9b7c" providerId="ADAL" clId="{772E4663-DD65-4B86-9B70-854A388B7617}" dt="2021-11-10T21:22:51.844" v="243" actId="962"/>
          <ac:grpSpMkLst>
            <pc:docMk/>
            <pc:sldMk cId="3394816761" sldId="429"/>
            <ac:grpSpMk id="10" creationId="{921B9CF2-294E-4884-808D-84C63A98C210}"/>
          </ac:grpSpMkLst>
        </pc:grpChg>
        <pc:grpChg chg="mod">
          <ac:chgData name="Rémy Bernard" userId="e4ac60d0-478e-414d-9b14-86268c6f9b7c" providerId="ADAL" clId="{772E4663-DD65-4B86-9B70-854A388B7617}" dt="2021-11-10T21:23:14.014" v="445" actId="962"/>
          <ac:grpSpMkLst>
            <pc:docMk/>
            <pc:sldMk cId="3394816761" sldId="429"/>
            <ac:grpSpMk id="21" creationId="{DEFCC74B-2EAB-4E3D-B74A-2B09FF1E548B}"/>
          </ac:grpSpMkLst>
        </pc:grpChg>
        <pc:picChg chg="mod">
          <ac:chgData name="Rémy Bernard" userId="e4ac60d0-478e-414d-9b14-86268c6f9b7c" providerId="ADAL" clId="{772E4663-DD65-4B86-9B70-854A388B7617}" dt="2021-11-10T21:22:38.858" v="157" actId="962"/>
          <ac:picMkLst>
            <pc:docMk/>
            <pc:sldMk cId="3394816761" sldId="429"/>
            <ac:picMk id="39" creationId="{9D7410D2-7D24-4F23-8673-ACA2C2B754AD}"/>
          </ac:picMkLst>
        </pc:picChg>
        <pc:picChg chg="mod">
          <ac:chgData name="Rémy Bernard" userId="e4ac60d0-478e-414d-9b14-86268c6f9b7c" providerId="ADAL" clId="{772E4663-DD65-4B86-9B70-854A388B7617}" dt="2021-11-10T21:23:26.985" v="527" actId="962"/>
          <ac:picMkLst>
            <pc:docMk/>
            <pc:sldMk cId="3394816761" sldId="429"/>
            <ac:picMk id="40" creationId="{5042696A-B902-4D16-86B2-3625E02E3CDD}"/>
          </ac:picMkLst>
        </pc:picChg>
        <pc:picChg chg="mod">
          <ac:chgData name="Rémy Bernard" userId="e4ac60d0-478e-414d-9b14-86268c6f9b7c" providerId="ADAL" clId="{772E4663-DD65-4B86-9B70-854A388B7617}" dt="2021-11-10T21:23:49.142" v="707" actId="962"/>
          <ac:picMkLst>
            <pc:docMk/>
            <pc:sldMk cId="3394816761" sldId="429"/>
            <ac:picMk id="77" creationId="{CBA1C8D5-2BAD-4357-9CBD-6DE88CB6DC8F}"/>
          </ac:picMkLst>
        </pc:picChg>
      </pc:sldChg>
      <pc:sldChg chg="modSp mod">
        <pc:chgData name="Rémy Bernard" userId="e4ac60d0-478e-414d-9b14-86268c6f9b7c" providerId="ADAL" clId="{772E4663-DD65-4B86-9B70-854A388B7617}" dt="2021-11-10T21:34:50.035" v="1957" actId="962"/>
        <pc:sldMkLst>
          <pc:docMk/>
          <pc:sldMk cId="250891465" sldId="433"/>
        </pc:sldMkLst>
        <pc:grpChg chg="mod">
          <ac:chgData name="Rémy Bernard" userId="e4ac60d0-478e-414d-9b14-86268c6f9b7c" providerId="ADAL" clId="{772E4663-DD65-4B86-9B70-854A388B7617}" dt="2021-11-10T21:34:50.035" v="1957" actId="962"/>
          <ac:grpSpMkLst>
            <pc:docMk/>
            <pc:sldMk cId="250891465" sldId="433"/>
            <ac:grpSpMk id="3" creationId="{00000000-0000-0000-0000-000000000000}"/>
          </ac:grpSpMkLst>
        </pc:grpChg>
      </pc:sldChg>
      <pc:sldChg chg="modSp mod">
        <pc:chgData name="Rémy Bernard" userId="e4ac60d0-478e-414d-9b14-86268c6f9b7c" providerId="ADAL" clId="{772E4663-DD65-4B86-9B70-854A388B7617}" dt="2021-11-10T21:34:26.193" v="1929" actId="962"/>
        <pc:sldMkLst>
          <pc:docMk/>
          <pc:sldMk cId="2606786614" sldId="435"/>
        </pc:sldMkLst>
        <pc:grpChg chg="mod">
          <ac:chgData name="Rémy Bernard" userId="e4ac60d0-478e-414d-9b14-86268c6f9b7c" providerId="ADAL" clId="{772E4663-DD65-4B86-9B70-854A388B7617}" dt="2021-11-10T21:34:06.198" v="1923" actId="962"/>
          <ac:grpSpMkLst>
            <pc:docMk/>
            <pc:sldMk cId="2606786614" sldId="435"/>
            <ac:grpSpMk id="10" creationId="{DFD1847F-5EC7-4C7B-A78F-010667F064C1}"/>
          </ac:grpSpMkLst>
        </pc:grpChg>
        <pc:grpChg chg="mod">
          <ac:chgData name="Rémy Bernard" userId="e4ac60d0-478e-414d-9b14-86268c6f9b7c" providerId="ADAL" clId="{772E4663-DD65-4B86-9B70-854A388B7617}" dt="2021-11-10T21:34:14.227" v="1925" actId="962"/>
          <ac:grpSpMkLst>
            <pc:docMk/>
            <pc:sldMk cId="2606786614" sldId="435"/>
            <ac:grpSpMk id="11" creationId="{6079A31F-76B1-44F4-A2A8-9BEF6F07333A}"/>
          </ac:grpSpMkLst>
        </pc:grpChg>
        <pc:grpChg chg="mod">
          <ac:chgData name="Rémy Bernard" userId="e4ac60d0-478e-414d-9b14-86268c6f9b7c" providerId="ADAL" clId="{772E4663-DD65-4B86-9B70-854A388B7617}" dt="2021-11-10T21:34:20.643" v="1927" actId="962"/>
          <ac:grpSpMkLst>
            <pc:docMk/>
            <pc:sldMk cId="2606786614" sldId="435"/>
            <ac:grpSpMk id="15" creationId="{00000000-0000-0000-0000-000000000000}"/>
          </ac:grpSpMkLst>
        </pc:grpChg>
        <pc:grpChg chg="mod">
          <ac:chgData name="Rémy Bernard" userId="e4ac60d0-478e-414d-9b14-86268c6f9b7c" providerId="ADAL" clId="{772E4663-DD65-4B86-9B70-854A388B7617}" dt="2021-11-10T21:34:26.193" v="1929" actId="962"/>
          <ac:grpSpMkLst>
            <pc:docMk/>
            <pc:sldMk cId="2606786614" sldId="435"/>
            <ac:grpSpMk id="19" creationId="{A6D50AF7-F6A4-41F4-AAE0-A87B1C01F13F}"/>
          </ac:grpSpMkLst>
        </pc:grpChg>
      </pc:sldChg>
      <pc:sldChg chg="modSp mod">
        <pc:chgData name="Rémy Bernard" userId="e4ac60d0-478e-414d-9b14-86268c6f9b7c" providerId="ADAL" clId="{772E4663-DD65-4B86-9B70-854A388B7617}" dt="2021-11-10T21:31:29.308" v="1893" actId="962"/>
        <pc:sldMkLst>
          <pc:docMk/>
          <pc:sldMk cId="2110593802" sldId="437"/>
        </pc:sldMkLst>
        <pc:grpChg chg="mod">
          <ac:chgData name="Rémy Bernard" userId="e4ac60d0-478e-414d-9b14-86268c6f9b7c" providerId="ADAL" clId="{772E4663-DD65-4B86-9B70-854A388B7617}" dt="2021-11-10T21:31:00.946" v="1889" actId="962"/>
          <ac:grpSpMkLst>
            <pc:docMk/>
            <pc:sldMk cId="2110593802" sldId="437"/>
            <ac:grpSpMk id="22" creationId="{3D782A7B-08EB-4EC7-94F9-EE92AC6326B6}"/>
          </ac:grpSpMkLst>
        </pc:grpChg>
        <pc:grpChg chg="mod">
          <ac:chgData name="Rémy Bernard" userId="e4ac60d0-478e-414d-9b14-86268c6f9b7c" providerId="ADAL" clId="{772E4663-DD65-4B86-9B70-854A388B7617}" dt="2021-11-10T21:31:29.308" v="1893" actId="962"/>
          <ac:grpSpMkLst>
            <pc:docMk/>
            <pc:sldMk cId="2110593802" sldId="437"/>
            <ac:grpSpMk id="53" creationId="{FA5CCB3D-F3C5-42C4-BBD4-F5FA776E18BD}"/>
          </ac:grpSpMkLst>
        </pc:grpChg>
        <pc:grpChg chg="mod">
          <ac:chgData name="Rémy Bernard" userId="e4ac60d0-478e-414d-9b14-86268c6f9b7c" providerId="ADAL" clId="{772E4663-DD65-4B86-9B70-854A388B7617}" dt="2021-11-10T21:31:14.180" v="1891" actId="962"/>
          <ac:grpSpMkLst>
            <pc:docMk/>
            <pc:sldMk cId="2110593802" sldId="437"/>
            <ac:grpSpMk id="54" creationId="{1AD7D431-C709-470C-967E-9C2AFFC4902A}"/>
          </ac:grpSpMkLst>
        </pc:grpChg>
        <pc:picChg chg="mod">
          <ac:chgData name="Rémy Bernard" userId="e4ac60d0-478e-414d-9b14-86268c6f9b7c" providerId="ADAL" clId="{772E4663-DD65-4B86-9B70-854A388B7617}" dt="2021-11-10T21:30:26.428" v="1887" actId="962"/>
          <ac:picMkLst>
            <pc:docMk/>
            <pc:sldMk cId="2110593802" sldId="437"/>
            <ac:picMk id="27" creationId="{00000000-0000-0000-0000-000000000000}"/>
          </ac:picMkLst>
        </pc:picChg>
      </pc:sldChg>
      <pc:sldChg chg="modSp mod">
        <pc:chgData name="Rémy Bernard" userId="e4ac60d0-478e-414d-9b14-86268c6f9b7c" providerId="ADAL" clId="{772E4663-DD65-4B86-9B70-854A388B7617}" dt="2021-11-10T21:38:17.525" v="1969" actId="962"/>
        <pc:sldMkLst>
          <pc:docMk/>
          <pc:sldMk cId="3691549392" sldId="438"/>
        </pc:sldMkLst>
        <pc:picChg chg="mod">
          <ac:chgData name="Rémy Bernard" userId="e4ac60d0-478e-414d-9b14-86268c6f9b7c" providerId="ADAL" clId="{772E4663-DD65-4B86-9B70-854A388B7617}" dt="2021-11-10T21:38:17.525" v="1969" actId="962"/>
          <ac:picMkLst>
            <pc:docMk/>
            <pc:sldMk cId="3691549392" sldId="438"/>
            <ac:picMk id="3" creationId="{00000000-0000-0000-0000-000000000000}"/>
          </ac:picMkLst>
        </pc:picChg>
      </pc:sldChg>
      <pc:sldChg chg="modSp mod">
        <pc:chgData name="Rémy Bernard" userId="e4ac60d0-478e-414d-9b14-86268c6f9b7c" providerId="ADAL" clId="{772E4663-DD65-4B86-9B70-854A388B7617}" dt="2021-11-10T21:33:53.541" v="1921" actId="962"/>
        <pc:sldMkLst>
          <pc:docMk/>
          <pc:sldMk cId="1280744710" sldId="440"/>
        </pc:sldMkLst>
        <pc:grpChg chg="mod">
          <ac:chgData name="Rémy Bernard" userId="e4ac60d0-478e-414d-9b14-86268c6f9b7c" providerId="ADAL" clId="{772E4663-DD65-4B86-9B70-854A388B7617}" dt="2021-11-10T21:33:17.315" v="1913" actId="962"/>
          <ac:grpSpMkLst>
            <pc:docMk/>
            <pc:sldMk cId="1280744710" sldId="440"/>
            <ac:grpSpMk id="11" creationId="{D960C2B0-4FFA-4348-B663-3346521EB7AC}"/>
          </ac:grpSpMkLst>
        </pc:grpChg>
        <pc:grpChg chg="mod">
          <ac:chgData name="Rémy Bernard" userId="e4ac60d0-478e-414d-9b14-86268c6f9b7c" providerId="ADAL" clId="{772E4663-DD65-4B86-9B70-854A388B7617}" dt="2021-11-10T21:33:26.863" v="1915" actId="962"/>
          <ac:grpSpMkLst>
            <pc:docMk/>
            <pc:sldMk cId="1280744710" sldId="440"/>
            <ac:grpSpMk id="12" creationId="{F3038DAD-67E9-48A7-9E90-AE029DA4A86F}"/>
          </ac:grpSpMkLst>
        </pc:grpChg>
        <pc:grpChg chg="mod">
          <ac:chgData name="Rémy Bernard" userId="e4ac60d0-478e-414d-9b14-86268c6f9b7c" providerId="ADAL" clId="{772E4663-DD65-4B86-9B70-854A388B7617}" dt="2021-11-10T21:33:40.915" v="1917" actId="962"/>
          <ac:grpSpMkLst>
            <pc:docMk/>
            <pc:sldMk cId="1280744710" sldId="440"/>
            <ac:grpSpMk id="13" creationId="{FB72D79E-2A6A-423B-80C9-FB194BC1CDCB}"/>
          </ac:grpSpMkLst>
        </pc:grpChg>
        <pc:grpChg chg="mod">
          <ac:chgData name="Rémy Bernard" userId="e4ac60d0-478e-414d-9b14-86268c6f9b7c" providerId="ADAL" clId="{772E4663-DD65-4B86-9B70-854A388B7617}" dt="2021-11-10T21:33:47.729" v="1919" actId="962"/>
          <ac:grpSpMkLst>
            <pc:docMk/>
            <pc:sldMk cId="1280744710" sldId="440"/>
            <ac:grpSpMk id="15" creationId="{00000000-0000-0000-0000-000000000000}"/>
          </ac:grpSpMkLst>
        </pc:grpChg>
        <pc:grpChg chg="mod">
          <ac:chgData name="Rémy Bernard" userId="e4ac60d0-478e-414d-9b14-86268c6f9b7c" providerId="ADAL" clId="{772E4663-DD65-4B86-9B70-854A388B7617}" dt="2021-11-10T21:33:53.541" v="1921" actId="962"/>
          <ac:grpSpMkLst>
            <pc:docMk/>
            <pc:sldMk cId="1280744710" sldId="440"/>
            <ac:grpSpMk id="16" creationId="{00000000-0000-0000-0000-000000000000}"/>
          </ac:grpSpMkLst>
        </pc:grpChg>
        <pc:picChg chg="mod">
          <ac:chgData name="Rémy Bernard" userId="e4ac60d0-478e-414d-9b14-86268c6f9b7c" providerId="ADAL" clId="{772E4663-DD65-4B86-9B70-854A388B7617}" dt="2021-11-10T21:33:03.484" v="1911" actId="962"/>
          <ac:picMkLst>
            <pc:docMk/>
            <pc:sldMk cId="1280744710" sldId="440"/>
            <ac:picMk id="5" creationId="{00000000-0000-0000-0000-000000000000}"/>
          </ac:picMkLst>
        </pc:picChg>
      </pc:sldChg>
      <pc:sldChg chg="modSp mod">
        <pc:chgData name="Rémy Bernard" userId="e4ac60d0-478e-414d-9b14-86268c6f9b7c" providerId="ADAL" clId="{772E4663-DD65-4B86-9B70-854A388B7617}" dt="2021-11-10T21:36:51.465" v="1959" actId="962"/>
        <pc:sldMkLst>
          <pc:docMk/>
          <pc:sldMk cId="3757367636" sldId="441"/>
        </pc:sldMkLst>
        <pc:spChg chg="mod">
          <ac:chgData name="Rémy Bernard" userId="e4ac60d0-478e-414d-9b14-86268c6f9b7c" providerId="ADAL" clId="{772E4663-DD65-4B86-9B70-854A388B7617}" dt="2021-11-10T21:36:51.465" v="1959" actId="962"/>
          <ac:spMkLst>
            <pc:docMk/>
            <pc:sldMk cId="3757367636" sldId="441"/>
            <ac:spMk id="8" creationId="{00000000-0000-0000-0000-000000000000}"/>
          </ac:spMkLst>
        </pc:spChg>
      </pc:sldChg>
    </pc:docChg>
  </pc:docChgLst>
  <pc:docChgLst>
    <pc:chgData name="Rémy" userId="e4ac60d0-478e-414d-9b14-86268c6f9b7c" providerId="ADAL" clId="{2037635C-167F-4243-A753-6638D5FFCDA7}"/>
    <pc:docChg chg="undo redo custSel addSld delSld modSld sldOrd modSection">
      <pc:chgData name="Rémy" userId="e4ac60d0-478e-414d-9b14-86268c6f9b7c" providerId="ADAL" clId="{2037635C-167F-4243-A753-6638D5FFCDA7}" dt="2021-09-09T18:07:14.877" v="13559" actId="20577"/>
      <pc:docMkLst>
        <pc:docMk/>
      </pc:docMkLst>
      <pc:sldChg chg="delSp modSp del mod">
        <pc:chgData name="Rémy" userId="e4ac60d0-478e-414d-9b14-86268c6f9b7c" providerId="ADAL" clId="{2037635C-167F-4243-A753-6638D5FFCDA7}" dt="2021-08-23T01:58:29.340" v="8717" actId="478"/>
        <pc:sldMkLst>
          <pc:docMk/>
          <pc:sldMk cId="2284796446" sldId="256"/>
        </pc:sldMkLst>
        <pc:spChg chg="mod">
          <ac:chgData name="Rémy" userId="e4ac60d0-478e-414d-9b14-86268c6f9b7c" providerId="ADAL" clId="{2037635C-167F-4243-A753-6638D5FFCDA7}" dt="2021-08-23T00:22:59.515" v="7146" actId="6549"/>
          <ac:spMkLst>
            <pc:docMk/>
            <pc:sldMk cId="2284796446" sldId="256"/>
            <ac:spMk id="5" creationId="{00000000-0000-0000-0000-000000000000}"/>
          </ac:spMkLst>
        </pc:spChg>
        <pc:spChg chg="del">
          <ac:chgData name="Rémy" userId="e4ac60d0-478e-414d-9b14-86268c6f9b7c" providerId="ADAL" clId="{2037635C-167F-4243-A753-6638D5FFCDA7}" dt="2021-08-23T01:58:29.340" v="8717" actId="478"/>
          <ac:spMkLst>
            <pc:docMk/>
            <pc:sldMk cId="2284796446" sldId="256"/>
            <ac:spMk id="7" creationId="{07E55B90-7671-4923-8EF7-B8F1BD5C0D59}"/>
          </ac:spMkLst>
        </pc:spChg>
      </pc:sldChg>
      <pc:sldChg chg="modSp mod ord">
        <pc:chgData name="Rémy" userId="e4ac60d0-478e-414d-9b14-86268c6f9b7c" providerId="ADAL" clId="{2037635C-167F-4243-A753-6638D5FFCDA7}" dt="2021-08-23T02:20:00.379" v="9488" actId="688"/>
        <pc:sldMkLst>
          <pc:docMk/>
          <pc:sldMk cId="3266796539" sldId="371"/>
        </pc:sldMkLst>
        <pc:spChg chg="mod">
          <ac:chgData name="Rémy" userId="e4ac60d0-478e-414d-9b14-86268c6f9b7c" providerId="ADAL" clId="{2037635C-167F-4243-A753-6638D5FFCDA7}" dt="2021-08-19T20:35:52.938" v="3072" actId="20577"/>
          <ac:spMkLst>
            <pc:docMk/>
            <pc:sldMk cId="3266796539" sldId="371"/>
            <ac:spMk id="41" creationId="{6C6286FF-9190-4087-AAF1-18B333416252}"/>
          </ac:spMkLst>
        </pc:spChg>
        <pc:spChg chg="mod">
          <ac:chgData name="Rémy" userId="e4ac60d0-478e-414d-9b14-86268c6f9b7c" providerId="ADAL" clId="{2037635C-167F-4243-A753-6638D5FFCDA7}" dt="2021-08-23T02:20:00.379" v="9488" actId="688"/>
          <ac:spMkLst>
            <pc:docMk/>
            <pc:sldMk cId="3266796539" sldId="371"/>
            <ac:spMk id="152" creationId="{24A40655-4F14-46B3-8194-4084F6557D94}"/>
          </ac:spMkLst>
        </pc:spChg>
        <pc:grpChg chg="mod">
          <ac:chgData name="Rémy" userId="e4ac60d0-478e-414d-9b14-86268c6f9b7c" providerId="ADAL" clId="{2037635C-167F-4243-A753-6638D5FFCDA7}" dt="2021-08-23T02:19:38.208" v="9477" actId="14100"/>
          <ac:grpSpMkLst>
            <pc:docMk/>
            <pc:sldMk cId="3266796539" sldId="371"/>
            <ac:grpSpMk id="153" creationId="{F32E350C-26D7-4802-81B4-C796435AF765}"/>
          </ac:grpSpMkLst>
        </pc:grpChg>
      </pc:sldChg>
      <pc:sldChg chg="addSp modSp mod modAnim">
        <pc:chgData name="Rémy" userId="e4ac60d0-478e-414d-9b14-86268c6f9b7c" providerId="ADAL" clId="{2037635C-167F-4243-A753-6638D5FFCDA7}" dt="2021-08-23T20:35:04.067" v="11712"/>
        <pc:sldMkLst>
          <pc:docMk/>
          <pc:sldMk cId="1878173980" sldId="382"/>
        </pc:sldMkLst>
        <pc:spChg chg="mod">
          <ac:chgData name="Rémy" userId="e4ac60d0-478e-414d-9b14-86268c6f9b7c" providerId="ADAL" clId="{2037635C-167F-4243-A753-6638D5FFCDA7}" dt="2021-08-23T13:55:39.494" v="10438" actId="1076"/>
          <ac:spMkLst>
            <pc:docMk/>
            <pc:sldMk cId="1878173980" sldId="382"/>
            <ac:spMk id="6" creationId="{6EFA347A-E7F5-42D5-A6D6-5A33BDE5E89F}"/>
          </ac:spMkLst>
        </pc:spChg>
        <pc:spChg chg="mod">
          <ac:chgData name="Rémy" userId="e4ac60d0-478e-414d-9b14-86268c6f9b7c" providerId="ADAL" clId="{2037635C-167F-4243-A753-6638D5FFCDA7}" dt="2021-08-23T20:34:14.492" v="11704" actId="1076"/>
          <ac:spMkLst>
            <pc:docMk/>
            <pc:sldMk cId="1878173980" sldId="382"/>
            <ac:spMk id="8" creationId="{877C006C-B884-4FCA-8454-CFC4E3261A19}"/>
          </ac:spMkLst>
        </pc:spChg>
        <pc:spChg chg="add mod">
          <ac:chgData name="Rémy" userId="e4ac60d0-478e-414d-9b14-86268c6f9b7c" providerId="ADAL" clId="{2037635C-167F-4243-A753-6638D5FFCDA7}" dt="2021-08-23T20:34:17.397" v="11705" actId="1076"/>
          <ac:spMkLst>
            <pc:docMk/>
            <pc:sldMk cId="1878173980" sldId="382"/>
            <ac:spMk id="9" creationId="{C46585A8-D7C6-4012-8794-4130F5B9CF0A}"/>
          </ac:spMkLst>
        </pc:spChg>
        <pc:graphicFrameChg chg="mod modGraphic">
          <ac:chgData name="Rémy" userId="e4ac60d0-478e-414d-9b14-86268c6f9b7c" providerId="ADAL" clId="{2037635C-167F-4243-A753-6638D5FFCDA7}" dt="2021-08-23T20:33:28.976" v="11696"/>
          <ac:graphicFrameMkLst>
            <pc:docMk/>
            <pc:sldMk cId="1878173980" sldId="382"/>
            <ac:graphicFrameMk id="7" creationId="{40777368-8C34-4633-B79D-B8CAFEBFA072}"/>
          </ac:graphicFrameMkLst>
        </pc:graphicFrameChg>
      </pc:sldChg>
      <pc:sldChg chg="modSp mod ord modNotesTx">
        <pc:chgData name="Rémy" userId="e4ac60d0-478e-414d-9b14-86268c6f9b7c" providerId="ADAL" clId="{2037635C-167F-4243-A753-6638D5FFCDA7}" dt="2021-08-23T02:54:15.172" v="10371" actId="20577"/>
        <pc:sldMkLst>
          <pc:docMk/>
          <pc:sldMk cId="3909803536" sldId="387"/>
        </pc:sldMkLst>
        <pc:spChg chg="mod">
          <ac:chgData name="Rémy" userId="e4ac60d0-478e-414d-9b14-86268c6f9b7c" providerId="ADAL" clId="{2037635C-167F-4243-A753-6638D5FFCDA7}" dt="2021-08-23T02:08:28.792" v="9038" actId="6549"/>
          <ac:spMkLst>
            <pc:docMk/>
            <pc:sldMk cId="3909803536" sldId="387"/>
            <ac:spMk id="6" creationId="{B0144586-27C1-4D00-AA13-4130F009B6D5}"/>
          </ac:spMkLst>
        </pc:spChg>
        <pc:spChg chg="mod">
          <ac:chgData name="Rémy" userId="e4ac60d0-478e-414d-9b14-86268c6f9b7c" providerId="ADAL" clId="{2037635C-167F-4243-A753-6638D5FFCDA7}" dt="2021-08-19T21:26:55.015" v="6261" actId="20577"/>
          <ac:spMkLst>
            <pc:docMk/>
            <pc:sldMk cId="3909803536" sldId="387"/>
            <ac:spMk id="8" creationId="{BF6C9426-9A2E-4708-B601-85C0F9B79A12}"/>
          </ac:spMkLst>
        </pc:spChg>
      </pc:sldChg>
      <pc:sldChg chg="modSp mod">
        <pc:chgData name="Rémy" userId="e4ac60d0-478e-414d-9b14-86268c6f9b7c" providerId="ADAL" clId="{2037635C-167F-4243-A753-6638D5FFCDA7}" dt="2021-08-30T13:57:28.309" v="12987" actId="20577"/>
        <pc:sldMkLst>
          <pc:docMk/>
          <pc:sldMk cId="1328812142" sldId="397"/>
        </pc:sldMkLst>
        <pc:spChg chg="mod">
          <ac:chgData name="Rémy" userId="e4ac60d0-478e-414d-9b14-86268c6f9b7c" providerId="ADAL" clId="{2037635C-167F-4243-A753-6638D5FFCDA7}" dt="2021-08-30T13:57:26.152" v="12985" actId="20577"/>
          <ac:spMkLst>
            <pc:docMk/>
            <pc:sldMk cId="1328812142" sldId="397"/>
            <ac:spMk id="9" creationId="{D6C225AF-1E0A-4F6E-A3F6-E602171D5360}"/>
          </ac:spMkLst>
        </pc:spChg>
        <pc:spChg chg="mod">
          <ac:chgData name="Rémy" userId="e4ac60d0-478e-414d-9b14-86268c6f9b7c" providerId="ADAL" clId="{2037635C-167F-4243-A753-6638D5FFCDA7}" dt="2021-08-30T13:57:28.309" v="12987" actId="20577"/>
          <ac:spMkLst>
            <pc:docMk/>
            <pc:sldMk cId="1328812142" sldId="397"/>
            <ac:spMk id="24" creationId="{3D96C797-00F6-4CDD-9904-8E1DCD4C5244}"/>
          </ac:spMkLst>
        </pc:spChg>
        <pc:spChg chg="mod">
          <ac:chgData name="Rémy" userId="e4ac60d0-478e-414d-9b14-86268c6f9b7c" providerId="ADAL" clId="{2037635C-167F-4243-A753-6638D5FFCDA7}" dt="2021-08-19T20:36:21.370" v="3079" actId="20577"/>
          <ac:spMkLst>
            <pc:docMk/>
            <pc:sldMk cId="1328812142" sldId="397"/>
            <ac:spMk id="33" creationId="{56A989D4-C966-450B-937A-651963D85F4F}"/>
          </ac:spMkLst>
        </pc:spChg>
      </pc:sldChg>
      <pc:sldChg chg="addSp delSp modSp mod ord delAnim modAnim modNotesTx">
        <pc:chgData name="Rémy" userId="e4ac60d0-478e-414d-9b14-86268c6f9b7c" providerId="ADAL" clId="{2037635C-167F-4243-A753-6638D5FFCDA7}" dt="2021-09-09T18:05:08.362" v="13389" actId="20577"/>
        <pc:sldMkLst>
          <pc:docMk/>
          <pc:sldMk cId="3692726565" sldId="401"/>
        </pc:sldMkLst>
        <pc:spChg chg="mod">
          <ac:chgData name="Rémy" userId="e4ac60d0-478e-414d-9b14-86268c6f9b7c" providerId="ADAL" clId="{2037635C-167F-4243-A753-6638D5FFCDA7}" dt="2021-08-23T20:53:20.254" v="11744" actId="20577"/>
          <ac:spMkLst>
            <pc:docMk/>
            <pc:sldMk cId="3692726565" sldId="401"/>
            <ac:spMk id="3" creationId="{9B751DB3-B5DA-4ECC-ADFE-A563E30D81A2}"/>
          </ac:spMkLst>
        </pc:spChg>
        <pc:spChg chg="del">
          <ac:chgData name="Rémy" userId="e4ac60d0-478e-414d-9b14-86268c6f9b7c" providerId="ADAL" clId="{2037635C-167F-4243-A753-6638D5FFCDA7}" dt="2021-08-23T19:43:04.046" v="11237" actId="478"/>
          <ac:spMkLst>
            <pc:docMk/>
            <pc:sldMk cId="3692726565" sldId="401"/>
            <ac:spMk id="4" creationId="{00000000-0000-0000-0000-000000000000}"/>
          </ac:spMkLst>
        </pc:spChg>
        <pc:spChg chg="del mod">
          <ac:chgData name="Rémy" userId="e4ac60d0-478e-414d-9b14-86268c6f9b7c" providerId="ADAL" clId="{2037635C-167F-4243-A753-6638D5FFCDA7}" dt="2021-09-09T18:04:41.540" v="13322" actId="478"/>
          <ac:spMkLst>
            <pc:docMk/>
            <pc:sldMk cId="3692726565" sldId="401"/>
            <ac:spMk id="5" creationId="{70C96A28-5D61-4177-AAED-AFB956157E94}"/>
          </ac:spMkLst>
        </pc:spChg>
        <pc:spChg chg="mod">
          <ac:chgData name="Rémy" userId="e4ac60d0-478e-414d-9b14-86268c6f9b7c" providerId="ADAL" clId="{2037635C-167F-4243-A753-6638D5FFCDA7}" dt="2021-08-23T20:12:38.035" v="11674" actId="20577"/>
          <ac:spMkLst>
            <pc:docMk/>
            <pc:sldMk cId="3692726565" sldId="401"/>
            <ac:spMk id="6" creationId="{B0144586-27C1-4D00-AA13-4130F009B6D5}"/>
          </ac:spMkLst>
        </pc:spChg>
        <pc:spChg chg="mod">
          <ac:chgData name="Rémy" userId="e4ac60d0-478e-414d-9b14-86268c6f9b7c" providerId="ADAL" clId="{2037635C-167F-4243-A753-6638D5FFCDA7}" dt="2021-09-09T18:04:51.893" v="13324" actId="20577"/>
          <ac:spMkLst>
            <pc:docMk/>
            <pc:sldMk cId="3692726565" sldId="401"/>
            <ac:spMk id="7" creationId="{6EFA347A-E7F5-42D5-A6D6-5A33BDE5E89F}"/>
          </ac:spMkLst>
        </pc:spChg>
        <pc:spChg chg="del">
          <ac:chgData name="Rémy" userId="e4ac60d0-478e-414d-9b14-86268c6f9b7c" providerId="ADAL" clId="{2037635C-167F-4243-A753-6638D5FFCDA7}" dt="2021-08-19T20:34:27.247" v="3050" actId="478"/>
          <ac:spMkLst>
            <pc:docMk/>
            <pc:sldMk cId="3692726565" sldId="401"/>
            <ac:spMk id="8" creationId="{A40C25AD-2041-4EED-88B7-E7A43A45A462}"/>
          </ac:spMkLst>
        </pc:spChg>
        <pc:spChg chg="del mod">
          <ac:chgData name="Rémy" userId="e4ac60d0-478e-414d-9b14-86268c6f9b7c" providerId="ADAL" clId="{2037635C-167F-4243-A753-6638D5FFCDA7}" dt="2021-09-09T18:04:43.045" v="13323" actId="478"/>
          <ac:spMkLst>
            <pc:docMk/>
            <pc:sldMk cId="3692726565" sldId="401"/>
            <ac:spMk id="9" creationId="{A40C25AD-2041-4EED-88B7-E7A43A45A462}"/>
          </ac:spMkLst>
        </pc:spChg>
        <pc:spChg chg="mod">
          <ac:chgData name="Rémy" userId="e4ac60d0-478e-414d-9b14-86268c6f9b7c" providerId="ADAL" clId="{2037635C-167F-4243-A753-6638D5FFCDA7}" dt="2021-09-09T18:05:08.362" v="13389" actId="20577"/>
          <ac:spMkLst>
            <pc:docMk/>
            <pc:sldMk cId="3692726565" sldId="401"/>
            <ac:spMk id="10" creationId="{B1C652FF-8035-471E-A05B-AE1C221C1660}"/>
          </ac:spMkLst>
        </pc:spChg>
        <pc:spChg chg="mod topLvl">
          <ac:chgData name="Rémy" userId="e4ac60d0-478e-414d-9b14-86268c6f9b7c" providerId="ADAL" clId="{2037635C-167F-4243-A753-6638D5FFCDA7}" dt="2021-08-23T19:57:09.641" v="11619" actId="164"/>
          <ac:spMkLst>
            <pc:docMk/>
            <pc:sldMk cId="3692726565" sldId="401"/>
            <ac:spMk id="12" creationId="{E560CC77-65A9-435F-B862-CD531632DE42}"/>
          </ac:spMkLst>
        </pc:spChg>
        <pc:spChg chg="del mod topLvl">
          <ac:chgData name="Rémy" userId="e4ac60d0-478e-414d-9b14-86268c6f9b7c" providerId="ADAL" clId="{2037635C-167F-4243-A753-6638D5FFCDA7}" dt="2021-08-23T19:43:41.123" v="11243" actId="478"/>
          <ac:spMkLst>
            <pc:docMk/>
            <pc:sldMk cId="3692726565" sldId="401"/>
            <ac:spMk id="13" creationId="{0E272A59-A82A-46CF-A5F0-1C84E56186AF}"/>
          </ac:spMkLst>
        </pc:spChg>
        <pc:spChg chg="add mod">
          <ac:chgData name="Rémy" userId="e4ac60d0-478e-414d-9b14-86268c6f9b7c" providerId="ADAL" clId="{2037635C-167F-4243-A753-6638D5FFCDA7}" dt="2021-08-25T18:02:03.065" v="12965" actId="27636"/>
          <ac:spMkLst>
            <pc:docMk/>
            <pc:sldMk cId="3692726565" sldId="401"/>
            <ac:spMk id="13" creationId="{BBA86A5A-D9A0-4993-ADA4-4FCF67886730}"/>
          </ac:spMkLst>
        </pc:spChg>
        <pc:spChg chg="mod topLvl">
          <ac:chgData name="Rémy" userId="e4ac60d0-478e-414d-9b14-86268c6f9b7c" providerId="ADAL" clId="{2037635C-167F-4243-A753-6638D5FFCDA7}" dt="2021-08-25T18:01:40.073" v="12867" actId="1036"/>
          <ac:spMkLst>
            <pc:docMk/>
            <pc:sldMk cId="3692726565" sldId="401"/>
            <ac:spMk id="14" creationId="{31110512-76D2-4DE8-8B61-DC54E8849360}"/>
          </ac:spMkLst>
        </pc:spChg>
        <pc:spChg chg="del mod topLvl">
          <ac:chgData name="Rémy" userId="e4ac60d0-478e-414d-9b14-86268c6f9b7c" providerId="ADAL" clId="{2037635C-167F-4243-A753-6638D5FFCDA7}" dt="2021-08-23T19:43:45.902" v="11244" actId="478"/>
          <ac:spMkLst>
            <pc:docMk/>
            <pc:sldMk cId="3692726565" sldId="401"/>
            <ac:spMk id="15" creationId="{706CD8F5-FD95-496E-83DB-8675301F9F7D}"/>
          </ac:spMkLst>
        </pc:spChg>
        <pc:grpChg chg="add mod">
          <ac:chgData name="Rémy" userId="e4ac60d0-478e-414d-9b14-86268c6f9b7c" providerId="ADAL" clId="{2037635C-167F-4243-A753-6638D5FFCDA7}" dt="2021-08-25T18:01:40.073" v="12867" actId="1036"/>
          <ac:grpSpMkLst>
            <pc:docMk/>
            <pc:sldMk cId="3692726565" sldId="401"/>
            <ac:grpSpMk id="8" creationId="{C562EF97-DE81-4527-8FC4-06FB3BEAD3FC}"/>
          </ac:grpSpMkLst>
        </pc:grpChg>
        <pc:grpChg chg="add del mod">
          <ac:chgData name="Rémy" userId="e4ac60d0-478e-414d-9b14-86268c6f9b7c" providerId="ADAL" clId="{2037635C-167F-4243-A753-6638D5FFCDA7}" dt="2021-08-23T19:43:36.915" v="11241" actId="165"/>
          <ac:grpSpMkLst>
            <pc:docMk/>
            <pc:sldMk cId="3692726565" sldId="401"/>
            <ac:grpSpMk id="11" creationId="{975BB18D-AD55-499D-9387-A03EAEF1BC5D}"/>
          </ac:grpSpMkLst>
        </pc:grpChg>
        <pc:cxnChg chg="mod topLvl">
          <ac:chgData name="Rémy" userId="e4ac60d0-478e-414d-9b14-86268c6f9b7c" providerId="ADAL" clId="{2037635C-167F-4243-A753-6638D5FFCDA7}" dt="2021-08-23T19:57:09.641" v="11619" actId="164"/>
          <ac:cxnSpMkLst>
            <pc:docMk/>
            <pc:sldMk cId="3692726565" sldId="401"/>
            <ac:cxnSpMk id="16" creationId="{32A1F634-F111-448A-811F-E48D73992B00}"/>
          </ac:cxnSpMkLst>
        </pc:cxnChg>
      </pc:sldChg>
      <pc:sldChg chg="addSp delSp modSp mod">
        <pc:chgData name="Rémy" userId="e4ac60d0-478e-414d-9b14-86268c6f9b7c" providerId="ADAL" clId="{2037635C-167F-4243-A753-6638D5FFCDA7}" dt="2021-08-23T02:41:16.881" v="9873" actId="688"/>
        <pc:sldMkLst>
          <pc:docMk/>
          <pc:sldMk cId="731806589" sldId="402"/>
        </pc:sldMkLst>
        <pc:spChg chg="mod">
          <ac:chgData name="Rémy" userId="e4ac60d0-478e-414d-9b14-86268c6f9b7c" providerId="ADAL" clId="{2037635C-167F-4243-A753-6638D5FFCDA7}" dt="2021-08-23T02:16:23.150" v="9434" actId="20577"/>
          <ac:spMkLst>
            <pc:docMk/>
            <pc:sldMk cId="731806589" sldId="402"/>
            <ac:spMk id="6" creationId="{B0144586-27C1-4D00-AA13-4130F009B6D5}"/>
          </ac:spMkLst>
        </pc:spChg>
        <pc:spChg chg="mod">
          <ac:chgData name="Rémy" userId="e4ac60d0-478e-414d-9b14-86268c6f9b7c" providerId="ADAL" clId="{2037635C-167F-4243-A753-6638D5FFCDA7}" dt="2021-08-23T02:41:16.881" v="9873" actId="688"/>
          <ac:spMkLst>
            <pc:docMk/>
            <pc:sldMk cId="731806589" sldId="402"/>
            <ac:spMk id="9" creationId="{00000000-0000-0000-0000-000000000000}"/>
          </ac:spMkLst>
        </pc:spChg>
        <pc:spChg chg="add mod ord">
          <ac:chgData name="Rémy" userId="e4ac60d0-478e-414d-9b14-86268c6f9b7c" providerId="ADAL" clId="{2037635C-167F-4243-A753-6638D5FFCDA7}" dt="2021-08-23T02:18:52.781" v="9462" actId="14100"/>
          <ac:spMkLst>
            <pc:docMk/>
            <pc:sldMk cId="731806589" sldId="402"/>
            <ac:spMk id="10" creationId="{87A0E687-6A7E-416D-9BE6-843FDE47FEF1}"/>
          </ac:spMkLst>
        </pc:spChg>
        <pc:cxnChg chg="add del mod">
          <ac:chgData name="Rémy" userId="e4ac60d0-478e-414d-9b14-86268c6f9b7c" providerId="ADAL" clId="{2037635C-167F-4243-A753-6638D5FFCDA7}" dt="2021-08-23T02:19:02.572" v="9464" actId="478"/>
          <ac:cxnSpMkLst>
            <pc:docMk/>
            <pc:sldMk cId="731806589" sldId="402"/>
            <ac:cxnSpMk id="12" creationId="{F9D3F79F-A0FD-44DD-A744-47F90775E0EB}"/>
          </ac:cxnSpMkLst>
        </pc:cxnChg>
      </pc:sldChg>
      <pc:sldChg chg="del ord modNotesTx">
        <pc:chgData name="Rémy" userId="e4ac60d0-478e-414d-9b14-86268c6f9b7c" providerId="ADAL" clId="{2037635C-167F-4243-A753-6638D5FFCDA7}" dt="2021-08-23T02:12:16.954" v="9315" actId="2696"/>
        <pc:sldMkLst>
          <pc:docMk/>
          <pc:sldMk cId="234365619" sldId="405"/>
        </pc:sldMkLst>
      </pc:sldChg>
      <pc:sldChg chg="delSp modSp mod ord delAnim modAnim">
        <pc:chgData name="Rémy" userId="e4ac60d0-478e-414d-9b14-86268c6f9b7c" providerId="ADAL" clId="{2037635C-167F-4243-A753-6638D5FFCDA7}" dt="2021-08-23T02:38:17.206" v="9721" actId="1036"/>
        <pc:sldMkLst>
          <pc:docMk/>
          <pc:sldMk cId="3836844436" sldId="407"/>
        </pc:sldMkLst>
        <pc:spChg chg="mod">
          <ac:chgData name="Rémy" userId="e4ac60d0-478e-414d-9b14-86268c6f9b7c" providerId="ADAL" clId="{2037635C-167F-4243-A753-6638D5FFCDA7}" dt="2021-08-23T02:37:12.758" v="9681" actId="20577"/>
          <ac:spMkLst>
            <pc:docMk/>
            <pc:sldMk cId="3836844436" sldId="407"/>
            <ac:spMk id="4" creationId="{00000000-0000-0000-0000-000000000000}"/>
          </ac:spMkLst>
        </pc:spChg>
        <pc:spChg chg="mod">
          <ac:chgData name="Rémy" userId="e4ac60d0-478e-414d-9b14-86268c6f9b7c" providerId="ADAL" clId="{2037635C-167F-4243-A753-6638D5FFCDA7}" dt="2021-08-23T02:38:17.206" v="9721" actId="1036"/>
          <ac:spMkLst>
            <pc:docMk/>
            <pc:sldMk cId="3836844436" sldId="407"/>
            <ac:spMk id="5" creationId="{00000000-0000-0000-0000-000000000000}"/>
          </ac:spMkLst>
        </pc:spChg>
        <pc:spChg chg="mod">
          <ac:chgData name="Rémy" userId="e4ac60d0-478e-414d-9b14-86268c6f9b7c" providerId="ADAL" clId="{2037635C-167F-4243-A753-6638D5FFCDA7}" dt="2021-08-23T02:38:17.206" v="9721" actId="1036"/>
          <ac:spMkLst>
            <pc:docMk/>
            <pc:sldMk cId="3836844436" sldId="407"/>
            <ac:spMk id="7" creationId="{F91757C8-6B33-4577-80B6-88867AF67B25}"/>
          </ac:spMkLst>
        </pc:spChg>
        <pc:spChg chg="mod">
          <ac:chgData name="Rémy" userId="e4ac60d0-478e-414d-9b14-86268c6f9b7c" providerId="ADAL" clId="{2037635C-167F-4243-A753-6638D5FFCDA7}" dt="2021-08-23T02:38:17.206" v="9721" actId="1036"/>
          <ac:spMkLst>
            <pc:docMk/>
            <pc:sldMk cId="3836844436" sldId="407"/>
            <ac:spMk id="8" creationId="{D62DB9B5-76AA-4CAB-880E-3DAEC1FB5D8B}"/>
          </ac:spMkLst>
        </pc:spChg>
        <pc:spChg chg="mod">
          <ac:chgData name="Rémy" userId="e4ac60d0-478e-414d-9b14-86268c6f9b7c" providerId="ADAL" clId="{2037635C-167F-4243-A753-6638D5FFCDA7}" dt="2021-08-23T02:38:17.206" v="9721" actId="1036"/>
          <ac:spMkLst>
            <pc:docMk/>
            <pc:sldMk cId="3836844436" sldId="407"/>
            <ac:spMk id="9" creationId="{BB6090FA-5805-4505-9687-A2494496E25D}"/>
          </ac:spMkLst>
        </pc:spChg>
        <pc:spChg chg="mod">
          <ac:chgData name="Rémy" userId="e4ac60d0-478e-414d-9b14-86268c6f9b7c" providerId="ADAL" clId="{2037635C-167F-4243-A753-6638D5FFCDA7}" dt="2021-08-23T02:38:17.206" v="9721" actId="1036"/>
          <ac:spMkLst>
            <pc:docMk/>
            <pc:sldMk cId="3836844436" sldId="407"/>
            <ac:spMk id="10" creationId="{39C3F965-B197-45AF-8F83-035167AFC289}"/>
          </ac:spMkLst>
        </pc:spChg>
        <pc:spChg chg="mod">
          <ac:chgData name="Rémy" userId="e4ac60d0-478e-414d-9b14-86268c6f9b7c" providerId="ADAL" clId="{2037635C-167F-4243-A753-6638D5FFCDA7}" dt="2021-08-23T02:38:17.206" v="9721" actId="1036"/>
          <ac:spMkLst>
            <pc:docMk/>
            <pc:sldMk cId="3836844436" sldId="407"/>
            <ac:spMk id="11" creationId="{0D6FE3E2-6407-4729-8FB7-F26B4D829C30}"/>
          </ac:spMkLst>
        </pc:spChg>
        <pc:spChg chg="mod">
          <ac:chgData name="Rémy" userId="e4ac60d0-478e-414d-9b14-86268c6f9b7c" providerId="ADAL" clId="{2037635C-167F-4243-A753-6638D5FFCDA7}" dt="2021-08-23T02:38:17.206" v="9721" actId="1036"/>
          <ac:spMkLst>
            <pc:docMk/>
            <pc:sldMk cId="3836844436" sldId="407"/>
            <ac:spMk id="12" creationId="{00000000-0000-0000-0000-000000000000}"/>
          </ac:spMkLst>
        </pc:spChg>
        <pc:spChg chg="mod">
          <ac:chgData name="Rémy" userId="e4ac60d0-478e-414d-9b14-86268c6f9b7c" providerId="ADAL" clId="{2037635C-167F-4243-A753-6638D5FFCDA7}" dt="2021-08-23T02:38:17.206" v="9721" actId="1036"/>
          <ac:spMkLst>
            <pc:docMk/>
            <pc:sldMk cId="3836844436" sldId="407"/>
            <ac:spMk id="13" creationId="{00000000-0000-0000-0000-000000000000}"/>
          </ac:spMkLst>
        </pc:spChg>
        <pc:spChg chg="mod">
          <ac:chgData name="Rémy" userId="e4ac60d0-478e-414d-9b14-86268c6f9b7c" providerId="ADAL" clId="{2037635C-167F-4243-A753-6638D5FFCDA7}" dt="2021-08-23T02:38:17.206" v="9721" actId="1036"/>
          <ac:spMkLst>
            <pc:docMk/>
            <pc:sldMk cId="3836844436" sldId="407"/>
            <ac:spMk id="16" creationId="{00000000-0000-0000-0000-000000000000}"/>
          </ac:spMkLst>
        </pc:spChg>
        <pc:spChg chg="mod">
          <ac:chgData name="Rémy" userId="e4ac60d0-478e-414d-9b14-86268c6f9b7c" providerId="ADAL" clId="{2037635C-167F-4243-A753-6638D5FFCDA7}" dt="2021-08-23T02:38:17.206" v="9721" actId="1036"/>
          <ac:spMkLst>
            <pc:docMk/>
            <pc:sldMk cId="3836844436" sldId="407"/>
            <ac:spMk id="17" creationId="{00000000-0000-0000-0000-000000000000}"/>
          </ac:spMkLst>
        </pc:spChg>
        <pc:spChg chg="del">
          <ac:chgData name="Rémy" userId="e4ac60d0-478e-414d-9b14-86268c6f9b7c" providerId="ADAL" clId="{2037635C-167F-4243-A753-6638D5FFCDA7}" dt="2021-08-19T21:28:55.787" v="6365" actId="478"/>
          <ac:spMkLst>
            <pc:docMk/>
            <pc:sldMk cId="3836844436" sldId="407"/>
            <ac:spMk id="21" creationId="{00000000-0000-0000-0000-000000000000}"/>
          </ac:spMkLst>
        </pc:spChg>
        <pc:spChg chg="mod">
          <ac:chgData name="Rémy" userId="e4ac60d0-478e-414d-9b14-86268c6f9b7c" providerId="ADAL" clId="{2037635C-167F-4243-A753-6638D5FFCDA7}" dt="2021-08-23T02:38:17.206" v="9721" actId="1036"/>
          <ac:spMkLst>
            <pc:docMk/>
            <pc:sldMk cId="3836844436" sldId="407"/>
            <ac:spMk id="24" creationId="{00000000-0000-0000-0000-000000000000}"/>
          </ac:spMkLst>
        </pc:spChg>
        <pc:picChg chg="mod">
          <ac:chgData name="Rémy" userId="e4ac60d0-478e-414d-9b14-86268c6f9b7c" providerId="ADAL" clId="{2037635C-167F-4243-A753-6638D5FFCDA7}" dt="2021-08-23T02:38:17.206" v="9721" actId="1036"/>
          <ac:picMkLst>
            <pc:docMk/>
            <pc:sldMk cId="3836844436" sldId="407"/>
            <ac:picMk id="3" creationId="{00000000-0000-0000-0000-000000000000}"/>
          </ac:picMkLst>
        </pc:picChg>
        <pc:picChg chg="mod">
          <ac:chgData name="Rémy" userId="e4ac60d0-478e-414d-9b14-86268c6f9b7c" providerId="ADAL" clId="{2037635C-167F-4243-A753-6638D5FFCDA7}" dt="2021-08-23T02:38:17.206" v="9721" actId="1036"/>
          <ac:picMkLst>
            <pc:docMk/>
            <pc:sldMk cId="3836844436" sldId="407"/>
            <ac:picMk id="15" creationId="{00000000-0000-0000-0000-000000000000}"/>
          </ac:picMkLst>
        </pc:picChg>
        <pc:picChg chg="mod">
          <ac:chgData name="Rémy" userId="e4ac60d0-478e-414d-9b14-86268c6f9b7c" providerId="ADAL" clId="{2037635C-167F-4243-A753-6638D5FFCDA7}" dt="2021-08-23T02:38:17.206" v="9721" actId="1036"/>
          <ac:picMkLst>
            <pc:docMk/>
            <pc:sldMk cId="3836844436" sldId="407"/>
            <ac:picMk id="18" creationId="{00000000-0000-0000-0000-000000000000}"/>
          </ac:picMkLst>
        </pc:picChg>
        <pc:picChg chg="mod">
          <ac:chgData name="Rémy" userId="e4ac60d0-478e-414d-9b14-86268c6f9b7c" providerId="ADAL" clId="{2037635C-167F-4243-A753-6638D5FFCDA7}" dt="2021-08-23T02:38:17.206" v="9721" actId="1036"/>
          <ac:picMkLst>
            <pc:docMk/>
            <pc:sldMk cId="3836844436" sldId="407"/>
            <ac:picMk id="23" creationId="{00000000-0000-0000-0000-000000000000}"/>
          </ac:picMkLst>
        </pc:picChg>
      </pc:sldChg>
      <pc:sldChg chg="ord">
        <pc:chgData name="Rémy" userId="e4ac60d0-478e-414d-9b14-86268c6f9b7c" providerId="ADAL" clId="{2037635C-167F-4243-A753-6638D5FFCDA7}" dt="2021-08-19T20:33:20.728" v="3039"/>
        <pc:sldMkLst>
          <pc:docMk/>
          <pc:sldMk cId="2291309798" sldId="409"/>
        </pc:sldMkLst>
      </pc:sldChg>
      <pc:sldChg chg="modSp mod ord">
        <pc:chgData name="Rémy" userId="e4ac60d0-478e-414d-9b14-86268c6f9b7c" providerId="ADAL" clId="{2037635C-167F-4243-A753-6638D5FFCDA7}" dt="2021-08-19T21:29:57.368" v="6401" actId="6549"/>
        <pc:sldMkLst>
          <pc:docMk/>
          <pc:sldMk cId="1418907656" sldId="410"/>
        </pc:sldMkLst>
        <pc:spChg chg="mod">
          <ac:chgData name="Rémy" userId="e4ac60d0-478e-414d-9b14-86268c6f9b7c" providerId="ADAL" clId="{2037635C-167F-4243-A753-6638D5FFCDA7}" dt="2021-08-19T21:29:57.368" v="6401" actId="6549"/>
          <ac:spMkLst>
            <pc:docMk/>
            <pc:sldMk cId="1418907656" sldId="410"/>
            <ac:spMk id="6" creationId="{B0144586-27C1-4D00-AA13-4130F009B6D5}"/>
          </ac:spMkLst>
        </pc:spChg>
      </pc:sldChg>
      <pc:sldChg chg="modSp del mod modNotesTx">
        <pc:chgData name="Rémy" userId="e4ac60d0-478e-414d-9b14-86268c6f9b7c" providerId="ADAL" clId="{2037635C-167F-4243-A753-6638D5FFCDA7}" dt="2021-08-23T00:25:44.386" v="7262" actId="2696"/>
        <pc:sldMkLst>
          <pc:docMk/>
          <pc:sldMk cId="2443426380" sldId="411"/>
        </pc:sldMkLst>
        <pc:spChg chg="mod">
          <ac:chgData name="Rémy" userId="e4ac60d0-478e-414d-9b14-86268c6f9b7c" providerId="ADAL" clId="{2037635C-167F-4243-A753-6638D5FFCDA7}" dt="2021-08-19T20:26:31.086" v="2864" actId="20577"/>
          <ac:spMkLst>
            <pc:docMk/>
            <pc:sldMk cId="2443426380" sldId="411"/>
            <ac:spMk id="7" creationId="{B41857C5-A033-4FDD-A01B-4C2DF5F405DC}"/>
          </ac:spMkLst>
        </pc:spChg>
        <pc:spChg chg="mod">
          <ac:chgData name="Rémy" userId="e4ac60d0-478e-414d-9b14-86268c6f9b7c" providerId="ADAL" clId="{2037635C-167F-4243-A753-6638D5FFCDA7}" dt="2021-08-19T17:25:44.230" v="1001" actId="14100"/>
          <ac:spMkLst>
            <pc:docMk/>
            <pc:sldMk cId="2443426380" sldId="411"/>
            <ac:spMk id="9" creationId="{92F77593-AEED-4D5E-B251-9D8570C3411C}"/>
          </ac:spMkLst>
        </pc:spChg>
        <pc:spChg chg="mod">
          <ac:chgData name="Rémy" userId="e4ac60d0-478e-414d-9b14-86268c6f9b7c" providerId="ADAL" clId="{2037635C-167F-4243-A753-6638D5FFCDA7}" dt="2021-08-19T17:25:44.230" v="1001" actId="14100"/>
          <ac:spMkLst>
            <pc:docMk/>
            <pc:sldMk cId="2443426380" sldId="411"/>
            <ac:spMk id="11" creationId="{4F9A28BD-D352-48CD-88B9-5FF1985DF6E3}"/>
          </ac:spMkLst>
        </pc:spChg>
        <pc:spChg chg="mod">
          <ac:chgData name="Rémy" userId="e4ac60d0-478e-414d-9b14-86268c6f9b7c" providerId="ADAL" clId="{2037635C-167F-4243-A753-6638D5FFCDA7}" dt="2021-08-19T20:26:40.652" v="2886" actId="20577"/>
          <ac:spMkLst>
            <pc:docMk/>
            <pc:sldMk cId="2443426380" sldId="411"/>
            <ac:spMk id="12" creationId="{7AE4348D-3A1D-4E02-BB26-FC3A6C680F5F}"/>
          </ac:spMkLst>
        </pc:spChg>
        <pc:graphicFrameChg chg="mod modGraphic">
          <ac:chgData name="Rémy" userId="e4ac60d0-478e-414d-9b14-86268c6f9b7c" providerId="ADAL" clId="{2037635C-167F-4243-A753-6638D5FFCDA7}" dt="2021-08-20T15:08:05.157" v="7113" actId="20577"/>
          <ac:graphicFrameMkLst>
            <pc:docMk/>
            <pc:sldMk cId="2443426380" sldId="411"/>
            <ac:graphicFrameMk id="5" creationId="{8B9D07EF-4435-441E-BC4F-0B0C00006F00}"/>
          </ac:graphicFrameMkLst>
        </pc:graphicFrameChg>
      </pc:sldChg>
      <pc:sldChg chg="modSp mod ord">
        <pc:chgData name="Rémy" userId="e4ac60d0-478e-414d-9b14-86268c6f9b7c" providerId="ADAL" clId="{2037635C-167F-4243-A753-6638D5FFCDA7}" dt="2021-08-23T02:13:40.135" v="9333" actId="20577"/>
        <pc:sldMkLst>
          <pc:docMk/>
          <pc:sldMk cId="985678650" sldId="412"/>
        </pc:sldMkLst>
        <pc:spChg chg="mod">
          <ac:chgData name="Rémy" userId="e4ac60d0-478e-414d-9b14-86268c6f9b7c" providerId="ADAL" clId="{2037635C-167F-4243-A753-6638D5FFCDA7}" dt="2021-08-23T02:13:40.135" v="9333" actId="20577"/>
          <ac:spMkLst>
            <pc:docMk/>
            <pc:sldMk cId="985678650" sldId="412"/>
            <ac:spMk id="33" creationId="{56A989D4-C966-450B-937A-651963D85F4F}"/>
          </ac:spMkLst>
        </pc:spChg>
      </pc:sldChg>
      <pc:sldChg chg="modSp mod">
        <pc:chgData name="Rémy" userId="e4ac60d0-478e-414d-9b14-86268c6f9b7c" providerId="ADAL" clId="{2037635C-167F-4243-A753-6638D5FFCDA7}" dt="2021-08-23T02:39:10.852" v="9726" actId="113"/>
        <pc:sldMkLst>
          <pc:docMk/>
          <pc:sldMk cId="782537722" sldId="413"/>
        </pc:sldMkLst>
        <pc:spChg chg="mod">
          <ac:chgData name="Rémy" userId="e4ac60d0-478e-414d-9b14-86268c6f9b7c" providerId="ADAL" clId="{2037635C-167F-4243-A753-6638D5FFCDA7}" dt="2021-08-19T20:35:48.494" v="3069" actId="20577"/>
          <ac:spMkLst>
            <pc:docMk/>
            <pc:sldMk cId="782537722" sldId="413"/>
            <ac:spMk id="6" creationId="{B0144586-27C1-4D00-AA13-4130F009B6D5}"/>
          </ac:spMkLst>
        </pc:spChg>
        <pc:spChg chg="mod">
          <ac:chgData name="Rémy" userId="e4ac60d0-478e-414d-9b14-86268c6f9b7c" providerId="ADAL" clId="{2037635C-167F-4243-A753-6638D5FFCDA7}" dt="2021-08-23T02:39:10.852" v="9726" actId="113"/>
          <ac:spMkLst>
            <pc:docMk/>
            <pc:sldMk cId="782537722" sldId="413"/>
            <ac:spMk id="8" creationId="{00000000-0000-0000-0000-000000000000}"/>
          </ac:spMkLst>
        </pc:spChg>
      </pc:sldChg>
      <pc:sldChg chg="addSp delSp modSp mod ord modAnim modNotesTx">
        <pc:chgData name="Rémy" userId="e4ac60d0-478e-414d-9b14-86268c6f9b7c" providerId="ADAL" clId="{2037635C-167F-4243-A753-6638D5FFCDA7}" dt="2021-09-07T18:08:18.440" v="13299" actId="1036"/>
        <pc:sldMkLst>
          <pc:docMk/>
          <pc:sldMk cId="2144102387" sldId="418"/>
        </pc:sldMkLst>
        <pc:spChg chg="add del mod">
          <ac:chgData name="Rémy" userId="e4ac60d0-478e-414d-9b14-86268c6f9b7c" providerId="ADAL" clId="{2037635C-167F-4243-A753-6638D5FFCDA7}" dt="2021-08-19T21:25:18.559" v="6208" actId="478"/>
          <ac:spMkLst>
            <pc:docMk/>
            <pc:sldMk cId="2144102387" sldId="418"/>
            <ac:spMk id="3" creationId="{B148D30A-D8F0-419F-A5F7-4C1580E70F12}"/>
          </ac:spMkLst>
        </pc:spChg>
        <pc:spChg chg="mod">
          <ac:chgData name="Rémy" userId="e4ac60d0-478e-414d-9b14-86268c6f9b7c" providerId="ADAL" clId="{2037635C-167F-4243-A753-6638D5FFCDA7}" dt="2021-08-23T01:53:28.759" v="8639" actId="113"/>
          <ac:spMkLst>
            <pc:docMk/>
            <pc:sldMk cId="2144102387" sldId="418"/>
            <ac:spMk id="5" creationId="{00000000-0000-0000-0000-000000000000}"/>
          </ac:spMkLst>
        </pc:spChg>
        <pc:spChg chg="del mod">
          <ac:chgData name="Rémy" userId="e4ac60d0-478e-414d-9b14-86268c6f9b7c" providerId="ADAL" clId="{2037635C-167F-4243-A753-6638D5FFCDA7}" dt="2021-08-23T01:41:46.309" v="8244" actId="478"/>
          <ac:spMkLst>
            <pc:docMk/>
            <pc:sldMk cId="2144102387" sldId="418"/>
            <ac:spMk id="6" creationId="{EB3F09B3-BC23-4FDE-8491-07F1369C6F80}"/>
          </ac:spMkLst>
        </pc:spChg>
        <pc:spChg chg="mod topLvl">
          <ac:chgData name="Rémy" userId="e4ac60d0-478e-414d-9b14-86268c6f9b7c" providerId="ADAL" clId="{2037635C-167F-4243-A753-6638D5FFCDA7}" dt="2021-09-07T18:07:44.168" v="13268" actId="1035"/>
          <ac:spMkLst>
            <pc:docMk/>
            <pc:sldMk cId="2144102387" sldId="418"/>
            <ac:spMk id="7" creationId="{00000000-0000-0000-0000-000000000000}"/>
          </ac:spMkLst>
        </pc:spChg>
        <pc:spChg chg="mod ord topLvl">
          <ac:chgData name="Rémy" userId="e4ac60d0-478e-414d-9b14-86268c6f9b7c" providerId="ADAL" clId="{2037635C-167F-4243-A753-6638D5FFCDA7}" dt="2021-08-23T15:53:26.073" v="10884" actId="164"/>
          <ac:spMkLst>
            <pc:docMk/>
            <pc:sldMk cId="2144102387" sldId="418"/>
            <ac:spMk id="9" creationId="{00000000-0000-0000-0000-000000000000}"/>
          </ac:spMkLst>
        </pc:spChg>
        <pc:spChg chg="mod topLvl">
          <ac:chgData name="Rémy" userId="e4ac60d0-478e-414d-9b14-86268c6f9b7c" providerId="ADAL" clId="{2037635C-167F-4243-A753-6638D5FFCDA7}" dt="2021-08-23T15:53:13.007" v="10882" actId="164"/>
          <ac:spMkLst>
            <pc:docMk/>
            <pc:sldMk cId="2144102387" sldId="418"/>
            <ac:spMk id="10" creationId="{00000000-0000-0000-0000-000000000000}"/>
          </ac:spMkLst>
        </pc:spChg>
        <pc:spChg chg="mod ord topLvl">
          <ac:chgData name="Rémy" userId="e4ac60d0-478e-414d-9b14-86268c6f9b7c" providerId="ADAL" clId="{2037635C-167F-4243-A753-6638D5FFCDA7}" dt="2021-08-23T15:53:26.073" v="10884" actId="164"/>
          <ac:spMkLst>
            <pc:docMk/>
            <pc:sldMk cId="2144102387" sldId="418"/>
            <ac:spMk id="13" creationId="{00000000-0000-0000-0000-000000000000}"/>
          </ac:spMkLst>
        </pc:spChg>
        <pc:spChg chg="del mod">
          <ac:chgData name="Rémy" userId="e4ac60d0-478e-414d-9b14-86268c6f9b7c" providerId="ADAL" clId="{2037635C-167F-4243-A753-6638D5FFCDA7}" dt="2021-08-23T01:41:52.486" v="8246" actId="478"/>
          <ac:spMkLst>
            <pc:docMk/>
            <pc:sldMk cId="2144102387" sldId="418"/>
            <ac:spMk id="14" creationId="{EF5F3F76-DE19-4D59-B4D8-C89B89E0EFF5}"/>
          </ac:spMkLst>
        </pc:spChg>
        <pc:spChg chg="del mod">
          <ac:chgData name="Rémy" userId="e4ac60d0-478e-414d-9b14-86268c6f9b7c" providerId="ADAL" clId="{2037635C-167F-4243-A753-6638D5FFCDA7}" dt="2021-08-19T21:05:32.698" v="5172" actId="478"/>
          <ac:spMkLst>
            <pc:docMk/>
            <pc:sldMk cId="2144102387" sldId="418"/>
            <ac:spMk id="15" creationId="{B37A89E2-A50F-4189-B58D-1A7848A43116}"/>
          </ac:spMkLst>
        </pc:spChg>
        <pc:spChg chg="del">
          <ac:chgData name="Rémy" userId="e4ac60d0-478e-414d-9b14-86268c6f9b7c" providerId="ADAL" clId="{2037635C-167F-4243-A753-6638D5FFCDA7}" dt="2021-08-23T01:48:42.764" v="8503" actId="478"/>
          <ac:spMkLst>
            <pc:docMk/>
            <pc:sldMk cId="2144102387" sldId="418"/>
            <ac:spMk id="16" creationId="{0298361C-325E-4138-91DC-6EE30BE97E42}"/>
          </ac:spMkLst>
        </pc:spChg>
        <pc:spChg chg="mod ord topLvl">
          <ac:chgData name="Rémy" userId="e4ac60d0-478e-414d-9b14-86268c6f9b7c" providerId="ADAL" clId="{2037635C-167F-4243-A753-6638D5FFCDA7}" dt="2021-09-07T18:08:18.440" v="13299" actId="1036"/>
          <ac:spMkLst>
            <pc:docMk/>
            <pc:sldMk cId="2144102387" sldId="418"/>
            <ac:spMk id="18" creationId="{C22EDB46-1163-47D4-AC57-AA805877A574}"/>
          </ac:spMkLst>
        </pc:spChg>
        <pc:spChg chg="mod ord topLvl">
          <ac:chgData name="Rémy" userId="e4ac60d0-478e-414d-9b14-86268c6f9b7c" providerId="ADAL" clId="{2037635C-167F-4243-A753-6638D5FFCDA7}" dt="2021-08-23T15:53:26.073" v="10884" actId="164"/>
          <ac:spMkLst>
            <pc:docMk/>
            <pc:sldMk cId="2144102387" sldId="418"/>
            <ac:spMk id="19" creationId="{BF9C6B65-515E-4A2D-8CFE-F775911BAEFF}"/>
          </ac:spMkLst>
        </pc:spChg>
        <pc:spChg chg="mod topLvl">
          <ac:chgData name="Rémy" userId="e4ac60d0-478e-414d-9b14-86268c6f9b7c" providerId="ADAL" clId="{2037635C-167F-4243-A753-6638D5FFCDA7}" dt="2021-08-23T15:53:13.007" v="10882" actId="164"/>
          <ac:spMkLst>
            <pc:docMk/>
            <pc:sldMk cId="2144102387" sldId="418"/>
            <ac:spMk id="20" creationId="{4D8ECCF0-E72B-43C2-9B1D-89EF06439159}"/>
          </ac:spMkLst>
        </pc:spChg>
        <pc:spChg chg="mod topLvl">
          <ac:chgData name="Rémy" userId="e4ac60d0-478e-414d-9b14-86268c6f9b7c" providerId="ADAL" clId="{2037635C-167F-4243-A753-6638D5FFCDA7}" dt="2021-09-07T18:08:04.094" v="13293" actId="404"/>
          <ac:spMkLst>
            <pc:docMk/>
            <pc:sldMk cId="2144102387" sldId="418"/>
            <ac:spMk id="22" creationId="{5CBE6830-011C-4FD1-939B-ECF2DAFD5537}"/>
          </ac:spMkLst>
        </pc:spChg>
        <pc:spChg chg="mod topLvl">
          <ac:chgData name="Rémy" userId="e4ac60d0-478e-414d-9b14-86268c6f9b7c" providerId="ADAL" clId="{2037635C-167F-4243-A753-6638D5FFCDA7}" dt="2021-08-23T20:05:52.451" v="11662" actId="1036"/>
          <ac:spMkLst>
            <pc:docMk/>
            <pc:sldMk cId="2144102387" sldId="418"/>
            <ac:spMk id="23" creationId="{95A27F83-8802-49E2-8AF6-6B297C85EB87}"/>
          </ac:spMkLst>
        </pc:spChg>
        <pc:spChg chg="mod topLvl">
          <ac:chgData name="Rémy" userId="e4ac60d0-478e-414d-9b14-86268c6f9b7c" providerId="ADAL" clId="{2037635C-167F-4243-A753-6638D5FFCDA7}" dt="2021-08-23T15:53:19.310" v="10883" actId="164"/>
          <ac:spMkLst>
            <pc:docMk/>
            <pc:sldMk cId="2144102387" sldId="418"/>
            <ac:spMk id="24" creationId="{9004B42D-6B6A-464F-B36E-68C9284E9281}"/>
          </ac:spMkLst>
        </pc:spChg>
        <pc:spChg chg="mod topLvl">
          <ac:chgData name="Rémy" userId="e4ac60d0-478e-414d-9b14-86268c6f9b7c" providerId="ADAL" clId="{2037635C-167F-4243-A753-6638D5FFCDA7}" dt="2021-08-23T15:53:19.310" v="10883" actId="164"/>
          <ac:spMkLst>
            <pc:docMk/>
            <pc:sldMk cId="2144102387" sldId="418"/>
            <ac:spMk id="26" creationId="{B20027CD-6025-4FF4-A6F3-52B7B415CFCB}"/>
          </ac:spMkLst>
        </pc:spChg>
        <pc:spChg chg="mod topLvl">
          <ac:chgData name="Rémy" userId="e4ac60d0-478e-414d-9b14-86268c6f9b7c" providerId="ADAL" clId="{2037635C-167F-4243-A753-6638D5FFCDA7}" dt="2021-08-23T15:53:19.310" v="10883" actId="164"/>
          <ac:spMkLst>
            <pc:docMk/>
            <pc:sldMk cId="2144102387" sldId="418"/>
            <ac:spMk id="27" creationId="{A8C4EFDE-6F9A-4935-BB0D-45400AE3C5A3}"/>
          </ac:spMkLst>
        </pc:spChg>
        <pc:spChg chg="mod">
          <ac:chgData name="Rémy" userId="e4ac60d0-478e-414d-9b14-86268c6f9b7c" providerId="ADAL" clId="{2037635C-167F-4243-A753-6638D5FFCDA7}" dt="2021-08-25T16:07:18.923" v="12832" actId="20577"/>
          <ac:spMkLst>
            <pc:docMk/>
            <pc:sldMk cId="2144102387" sldId="418"/>
            <ac:spMk id="28" creationId="{119A1AD3-BBA9-4A26-A1E0-363282A8A656}"/>
          </ac:spMkLst>
        </pc:spChg>
        <pc:spChg chg="add del mod">
          <ac:chgData name="Rémy" userId="e4ac60d0-478e-414d-9b14-86268c6f9b7c" providerId="ADAL" clId="{2037635C-167F-4243-A753-6638D5FFCDA7}" dt="2021-08-23T01:41:07.194" v="8206" actId="478"/>
          <ac:spMkLst>
            <pc:docMk/>
            <pc:sldMk cId="2144102387" sldId="418"/>
            <ac:spMk id="29" creationId="{12950782-96B3-4336-B572-AA9F172884C5}"/>
          </ac:spMkLst>
        </pc:spChg>
        <pc:spChg chg="add mod">
          <ac:chgData name="Rémy" userId="e4ac60d0-478e-414d-9b14-86268c6f9b7c" providerId="ADAL" clId="{2037635C-167F-4243-A753-6638D5FFCDA7}" dt="2021-08-23T15:49:52.121" v="10812" actId="113"/>
          <ac:spMkLst>
            <pc:docMk/>
            <pc:sldMk cId="2144102387" sldId="418"/>
            <ac:spMk id="29" creationId="{8B78CF5C-7895-4B04-A30B-B4790108DC04}"/>
          </ac:spMkLst>
        </pc:spChg>
        <pc:spChg chg="add mod">
          <ac:chgData name="Rémy" userId="e4ac60d0-478e-414d-9b14-86268c6f9b7c" providerId="ADAL" clId="{2037635C-167F-4243-A753-6638D5FFCDA7}" dt="2021-08-25T16:07:04.650" v="12800" actId="14100"/>
          <ac:spMkLst>
            <pc:docMk/>
            <pc:sldMk cId="2144102387" sldId="418"/>
            <ac:spMk id="30" creationId="{53F73A08-082E-47BC-B741-F399DBEBD4EB}"/>
          </ac:spMkLst>
        </pc:spChg>
        <pc:spChg chg="add del mod">
          <ac:chgData name="Rémy" userId="e4ac60d0-478e-414d-9b14-86268c6f9b7c" providerId="ADAL" clId="{2037635C-167F-4243-A753-6638D5FFCDA7}" dt="2021-08-19T21:16:17.190" v="5225"/>
          <ac:spMkLst>
            <pc:docMk/>
            <pc:sldMk cId="2144102387" sldId="418"/>
            <ac:spMk id="31" creationId="{520634E0-CB20-47CA-8BBF-7DAEF3C94917}"/>
          </ac:spMkLst>
        </pc:spChg>
        <pc:spChg chg="add mod topLvl">
          <ac:chgData name="Rémy" userId="e4ac60d0-478e-414d-9b14-86268c6f9b7c" providerId="ADAL" clId="{2037635C-167F-4243-A753-6638D5FFCDA7}" dt="2021-08-23T15:53:05.967" v="10881" actId="164"/>
          <ac:spMkLst>
            <pc:docMk/>
            <pc:sldMk cId="2144102387" sldId="418"/>
            <ac:spMk id="31" creationId="{7978B5C0-5F6B-4D7E-9596-1C44D93963D4}"/>
          </ac:spMkLst>
        </pc:spChg>
        <pc:spChg chg="add mod topLvl">
          <ac:chgData name="Rémy" userId="e4ac60d0-478e-414d-9b14-86268c6f9b7c" providerId="ADAL" clId="{2037635C-167F-4243-A753-6638D5FFCDA7}" dt="2021-08-23T15:53:05.967" v="10881" actId="164"/>
          <ac:spMkLst>
            <pc:docMk/>
            <pc:sldMk cId="2144102387" sldId="418"/>
            <ac:spMk id="32" creationId="{D2AD11D4-0C78-41B5-B009-853D9FEEA90E}"/>
          </ac:spMkLst>
        </pc:spChg>
        <pc:spChg chg="mod">
          <ac:chgData name="Rémy" userId="e4ac60d0-478e-414d-9b14-86268c6f9b7c" providerId="ADAL" clId="{2037635C-167F-4243-A753-6638D5FFCDA7}" dt="2021-08-23T01:42:33.094" v="8358" actId="404"/>
          <ac:spMkLst>
            <pc:docMk/>
            <pc:sldMk cId="2144102387" sldId="418"/>
            <ac:spMk id="33" creationId="{56A989D4-C966-450B-937A-651963D85F4F}"/>
          </ac:spMkLst>
        </pc:spChg>
        <pc:spChg chg="add mod topLvl">
          <ac:chgData name="Rémy" userId="e4ac60d0-478e-414d-9b14-86268c6f9b7c" providerId="ADAL" clId="{2037635C-167F-4243-A753-6638D5FFCDA7}" dt="2021-08-23T15:53:05.967" v="10881" actId="164"/>
          <ac:spMkLst>
            <pc:docMk/>
            <pc:sldMk cId="2144102387" sldId="418"/>
            <ac:spMk id="35" creationId="{41CB4669-D29F-488C-93DD-2734BF9B22F1}"/>
          </ac:spMkLst>
        </pc:spChg>
        <pc:spChg chg="add mod topLvl">
          <ac:chgData name="Rémy" userId="e4ac60d0-478e-414d-9b14-86268c6f9b7c" providerId="ADAL" clId="{2037635C-167F-4243-A753-6638D5FFCDA7}" dt="2021-08-23T15:53:05.967" v="10881" actId="164"/>
          <ac:spMkLst>
            <pc:docMk/>
            <pc:sldMk cId="2144102387" sldId="418"/>
            <ac:spMk id="36" creationId="{AAD0868D-FF60-443D-B353-2FC7F77B3E71}"/>
          </ac:spMkLst>
        </pc:spChg>
        <pc:grpChg chg="add del mod">
          <ac:chgData name="Rémy" userId="e4ac60d0-478e-414d-9b14-86268c6f9b7c" providerId="ADAL" clId="{2037635C-167F-4243-A753-6638D5FFCDA7}" dt="2021-08-23T02:45:28.285" v="9910" actId="165"/>
          <ac:grpSpMkLst>
            <pc:docMk/>
            <pc:sldMk cId="2144102387" sldId="418"/>
            <ac:grpSpMk id="3" creationId="{B9994D7D-848A-4360-883E-C65760F5C44B}"/>
          </ac:grpSpMkLst>
        </pc:grpChg>
        <pc:grpChg chg="add del mod">
          <ac:chgData name="Rémy" userId="e4ac60d0-478e-414d-9b14-86268c6f9b7c" providerId="ADAL" clId="{2037635C-167F-4243-A753-6638D5FFCDA7}" dt="2021-08-23T02:45:33.528" v="9911" actId="165"/>
          <ac:grpSpMkLst>
            <pc:docMk/>
            <pc:sldMk cId="2144102387" sldId="418"/>
            <ac:grpSpMk id="4" creationId="{AA14074B-BC29-4692-8DA7-F0D5F939B9A4}"/>
          </ac:grpSpMkLst>
        </pc:grpChg>
        <pc:grpChg chg="add del mod">
          <ac:chgData name="Rémy" userId="e4ac60d0-478e-414d-9b14-86268c6f9b7c" providerId="ADAL" clId="{2037635C-167F-4243-A753-6638D5FFCDA7}" dt="2021-08-23T15:52:51.631" v="10868" actId="165"/>
          <ac:grpSpMkLst>
            <pc:docMk/>
            <pc:sldMk cId="2144102387" sldId="418"/>
            <ac:grpSpMk id="6" creationId="{FCF56D9D-B216-4C78-BE37-EB27730512F1}"/>
          </ac:grpSpMkLst>
        </pc:grpChg>
        <pc:grpChg chg="add del mod">
          <ac:chgData name="Rémy" userId="e4ac60d0-478e-414d-9b14-86268c6f9b7c" providerId="ADAL" clId="{2037635C-167F-4243-A753-6638D5FFCDA7}" dt="2021-08-23T15:52:51.631" v="10868" actId="165"/>
          <ac:grpSpMkLst>
            <pc:docMk/>
            <pc:sldMk cId="2144102387" sldId="418"/>
            <ac:grpSpMk id="8" creationId="{00BCC658-BE1C-4AB2-BE53-13DC02AD8CC9}"/>
          </ac:grpSpMkLst>
        </pc:grpChg>
        <pc:grpChg chg="add del mod">
          <ac:chgData name="Rémy" userId="e4ac60d0-478e-414d-9b14-86268c6f9b7c" providerId="ADAL" clId="{2037635C-167F-4243-A753-6638D5FFCDA7}" dt="2021-08-23T02:45:37.383" v="9912" actId="165"/>
          <ac:grpSpMkLst>
            <pc:docMk/>
            <pc:sldMk cId="2144102387" sldId="418"/>
            <ac:grpSpMk id="8" creationId="{B8B32D99-B757-4023-8EE3-1A88534A44D7}"/>
          </ac:grpSpMkLst>
        </pc:grpChg>
        <pc:grpChg chg="add del mod">
          <ac:chgData name="Rémy" userId="e4ac60d0-478e-414d-9b14-86268c6f9b7c" providerId="ADAL" clId="{2037635C-167F-4243-A753-6638D5FFCDA7}" dt="2021-08-23T15:52:51.631" v="10868" actId="165"/>
          <ac:grpSpMkLst>
            <pc:docMk/>
            <pc:sldMk cId="2144102387" sldId="418"/>
            <ac:grpSpMk id="11" creationId="{1A0493AD-6B94-4F78-9935-D6B5B0C351F3}"/>
          </ac:grpSpMkLst>
        </pc:grpChg>
        <pc:grpChg chg="add del mod">
          <ac:chgData name="Rémy" userId="e4ac60d0-478e-414d-9b14-86268c6f9b7c" providerId="ADAL" clId="{2037635C-167F-4243-A753-6638D5FFCDA7}" dt="2021-08-23T02:45:41.015" v="9913" actId="165"/>
          <ac:grpSpMkLst>
            <pc:docMk/>
            <pc:sldMk cId="2144102387" sldId="418"/>
            <ac:grpSpMk id="11" creationId="{A08B61D7-9079-42C4-BE3E-7E120C95240C}"/>
          </ac:grpSpMkLst>
        </pc:grpChg>
        <pc:grpChg chg="add del mod">
          <ac:chgData name="Rémy" userId="e4ac60d0-478e-414d-9b14-86268c6f9b7c" providerId="ADAL" clId="{2037635C-167F-4243-A753-6638D5FFCDA7}" dt="2021-08-23T15:50:47.236" v="10822" actId="165"/>
          <ac:grpSpMkLst>
            <pc:docMk/>
            <pc:sldMk cId="2144102387" sldId="418"/>
            <ac:grpSpMk id="14" creationId="{A09A3FEB-1103-49C3-9260-45F43BEC99DB}"/>
          </ac:grpSpMkLst>
        </pc:grpChg>
        <pc:grpChg chg="add del mod">
          <ac:chgData name="Rémy" userId="e4ac60d0-478e-414d-9b14-86268c6f9b7c" providerId="ADAL" clId="{2037635C-167F-4243-A753-6638D5FFCDA7}" dt="2021-08-23T15:52:51.631" v="10868" actId="165"/>
          <ac:grpSpMkLst>
            <pc:docMk/>
            <pc:sldMk cId="2144102387" sldId="418"/>
            <ac:grpSpMk id="15" creationId="{60C38D3E-1BB8-400E-94B1-E918417BCA1F}"/>
          </ac:grpSpMkLst>
        </pc:grpChg>
        <pc:grpChg chg="add mod">
          <ac:chgData name="Rémy" userId="e4ac60d0-478e-414d-9b14-86268c6f9b7c" providerId="ADAL" clId="{2037635C-167F-4243-A753-6638D5FFCDA7}" dt="2021-08-23T15:53:05.967" v="10881" actId="164"/>
          <ac:grpSpMkLst>
            <pc:docMk/>
            <pc:sldMk cId="2144102387" sldId="418"/>
            <ac:grpSpMk id="16" creationId="{6386C6B1-2582-44F6-85DE-2FFA9CD1F853}"/>
          </ac:grpSpMkLst>
        </pc:grpChg>
        <pc:grpChg chg="add mod">
          <ac:chgData name="Rémy" userId="e4ac60d0-478e-414d-9b14-86268c6f9b7c" providerId="ADAL" clId="{2037635C-167F-4243-A753-6638D5FFCDA7}" dt="2021-08-23T17:30:26.143" v="11111" actId="1076"/>
          <ac:grpSpMkLst>
            <pc:docMk/>
            <pc:sldMk cId="2144102387" sldId="418"/>
            <ac:grpSpMk id="17" creationId="{C22BEF0C-80AF-4D9D-99A6-D2C484B1A347}"/>
          </ac:grpSpMkLst>
        </pc:grpChg>
        <pc:grpChg chg="add mod">
          <ac:chgData name="Rémy" userId="e4ac60d0-478e-414d-9b14-86268c6f9b7c" providerId="ADAL" clId="{2037635C-167F-4243-A753-6638D5FFCDA7}" dt="2021-08-23T15:53:19.310" v="10883" actId="164"/>
          <ac:grpSpMkLst>
            <pc:docMk/>
            <pc:sldMk cId="2144102387" sldId="418"/>
            <ac:grpSpMk id="37" creationId="{9B562D28-A454-40A4-996B-C0AD4D5073FB}"/>
          </ac:grpSpMkLst>
        </pc:grpChg>
        <pc:grpChg chg="add mod">
          <ac:chgData name="Rémy" userId="e4ac60d0-478e-414d-9b14-86268c6f9b7c" providerId="ADAL" clId="{2037635C-167F-4243-A753-6638D5FFCDA7}" dt="2021-08-23T15:53:26.073" v="10884" actId="164"/>
          <ac:grpSpMkLst>
            <pc:docMk/>
            <pc:sldMk cId="2144102387" sldId="418"/>
            <ac:grpSpMk id="38" creationId="{519CB5CD-FBE9-47D1-8009-532ABEF1C64E}"/>
          </ac:grpSpMkLst>
        </pc:grpChg>
        <pc:cxnChg chg="add del mod">
          <ac:chgData name="Rémy" userId="e4ac60d0-478e-414d-9b14-86268c6f9b7c" providerId="ADAL" clId="{2037635C-167F-4243-A753-6638D5FFCDA7}" dt="2021-08-23T15:46:37.385" v="10649" actId="478"/>
          <ac:cxnSpMkLst>
            <pc:docMk/>
            <pc:sldMk cId="2144102387" sldId="418"/>
            <ac:cxnSpMk id="4" creationId="{78A9746E-FC80-4E60-B740-8B2884F398CE}"/>
          </ac:cxnSpMkLst>
        </pc:cxnChg>
        <pc:cxnChg chg="mod topLvl">
          <ac:chgData name="Rémy" userId="e4ac60d0-478e-414d-9b14-86268c6f9b7c" providerId="ADAL" clId="{2037635C-167F-4243-A753-6638D5FFCDA7}" dt="2021-08-23T15:53:13.007" v="10882" actId="164"/>
          <ac:cxnSpMkLst>
            <pc:docMk/>
            <pc:sldMk cId="2144102387" sldId="418"/>
            <ac:cxnSpMk id="12" creationId="{A2F457C0-3A5E-4486-92F6-174D694840A6}"/>
          </ac:cxnSpMkLst>
        </pc:cxnChg>
        <pc:cxnChg chg="mod ord topLvl">
          <ac:chgData name="Rémy" userId="e4ac60d0-478e-414d-9b14-86268c6f9b7c" providerId="ADAL" clId="{2037635C-167F-4243-A753-6638D5FFCDA7}" dt="2021-08-23T15:53:26.073" v="10884" actId="164"/>
          <ac:cxnSpMkLst>
            <pc:docMk/>
            <pc:sldMk cId="2144102387" sldId="418"/>
            <ac:cxnSpMk id="21" creationId="{A06EB381-9B30-4304-AB03-9186A51C6FC1}"/>
          </ac:cxnSpMkLst>
        </pc:cxnChg>
        <pc:cxnChg chg="mod topLvl">
          <ac:chgData name="Rémy" userId="e4ac60d0-478e-414d-9b14-86268c6f9b7c" providerId="ADAL" clId="{2037635C-167F-4243-A753-6638D5FFCDA7}" dt="2021-08-23T15:53:19.310" v="10883" actId="164"/>
          <ac:cxnSpMkLst>
            <pc:docMk/>
            <pc:sldMk cId="2144102387" sldId="418"/>
            <ac:cxnSpMk id="25" creationId="{95FF1715-2B19-4CA2-8C1F-9F369DA2B75E}"/>
          </ac:cxnSpMkLst>
        </pc:cxnChg>
        <pc:cxnChg chg="add mod topLvl">
          <ac:chgData name="Rémy" userId="e4ac60d0-478e-414d-9b14-86268c6f9b7c" providerId="ADAL" clId="{2037635C-167F-4243-A753-6638D5FFCDA7}" dt="2021-08-23T15:53:05.967" v="10881" actId="164"/>
          <ac:cxnSpMkLst>
            <pc:docMk/>
            <pc:sldMk cId="2144102387" sldId="418"/>
            <ac:cxnSpMk id="34" creationId="{E4FCCEC4-8180-4814-8241-BEEC9D6B7241}"/>
          </ac:cxnSpMkLst>
        </pc:cxnChg>
      </pc:sldChg>
      <pc:sldChg chg="modSp mod ord">
        <pc:chgData name="Rémy" userId="e4ac60d0-478e-414d-9b14-86268c6f9b7c" providerId="ADAL" clId="{2037635C-167F-4243-A753-6638D5FFCDA7}" dt="2021-08-30T13:55:14.240" v="12981" actId="1035"/>
        <pc:sldMkLst>
          <pc:docMk/>
          <pc:sldMk cId="2254862880" sldId="421"/>
        </pc:sldMkLst>
        <pc:spChg chg="mod">
          <ac:chgData name="Rémy" userId="e4ac60d0-478e-414d-9b14-86268c6f9b7c" providerId="ADAL" clId="{2037635C-167F-4243-A753-6638D5FFCDA7}" dt="2021-08-30T13:55:14.240" v="12981" actId="1035"/>
          <ac:spMkLst>
            <pc:docMk/>
            <pc:sldMk cId="2254862880" sldId="421"/>
            <ac:spMk id="13" creationId="{49EAF808-8058-41B2-8118-F5564CC404AE}"/>
          </ac:spMkLst>
        </pc:spChg>
        <pc:spChg chg="mod">
          <ac:chgData name="Rémy" userId="e4ac60d0-478e-414d-9b14-86268c6f9b7c" providerId="ADAL" clId="{2037635C-167F-4243-A753-6638D5FFCDA7}" dt="2021-08-19T20:34:43.938" v="3064" actId="6549"/>
          <ac:spMkLst>
            <pc:docMk/>
            <pc:sldMk cId="2254862880" sldId="421"/>
            <ac:spMk id="33" creationId="{56A989D4-C966-450B-937A-651963D85F4F}"/>
          </ac:spMkLst>
        </pc:spChg>
      </pc:sldChg>
      <pc:sldChg chg="del">
        <pc:chgData name="Rémy" userId="e4ac60d0-478e-414d-9b14-86268c6f9b7c" providerId="ADAL" clId="{2037635C-167F-4243-A753-6638D5FFCDA7}" dt="2021-08-19T20:18:34.097" v="2699" actId="2696"/>
        <pc:sldMkLst>
          <pc:docMk/>
          <pc:sldMk cId="3541808964" sldId="422"/>
        </pc:sldMkLst>
      </pc:sldChg>
      <pc:sldChg chg="modSp del mod">
        <pc:chgData name="Rémy" userId="e4ac60d0-478e-414d-9b14-86268c6f9b7c" providerId="ADAL" clId="{2037635C-167F-4243-A753-6638D5FFCDA7}" dt="2021-08-23T02:15:52.439" v="9387" actId="2696"/>
        <pc:sldMkLst>
          <pc:docMk/>
          <pc:sldMk cId="830233661" sldId="423"/>
        </pc:sldMkLst>
        <pc:spChg chg="mod">
          <ac:chgData name="Rémy" userId="e4ac60d0-478e-414d-9b14-86268c6f9b7c" providerId="ADAL" clId="{2037635C-167F-4243-A753-6638D5FFCDA7}" dt="2021-08-19T20:36:25.390" v="3082" actId="20577"/>
          <ac:spMkLst>
            <pc:docMk/>
            <pc:sldMk cId="830233661" sldId="423"/>
            <ac:spMk id="6" creationId="{B0144586-27C1-4D00-AA13-4130F009B6D5}"/>
          </ac:spMkLst>
        </pc:spChg>
      </pc:sldChg>
      <pc:sldChg chg="modSp del mod ord">
        <pc:chgData name="Rémy" userId="e4ac60d0-478e-414d-9b14-86268c6f9b7c" providerId="ADAL" clId="{2037635C-167F-4243-A753-6638D5FFCDA7}" dt="2021-08-23T02:12:26.062" v="9316" actId="2696"/>
        <pc:sldMkLst>
          <pc:docMk/>
          <pc:sldMk cId="3580164736" sldId="424"/>
        </pc:sldMkLst>
        <pc:spChg chg="mod">
          <ac:chgData name="Rémy" userId="e4ac60d0-478e-414d-9b14-86268c6f9b7c" providerId="ADAL" clId="{2037635C-167F-4243-A753-6638D5FFCDA7}" dt="2021-08-19T21:09:46.303" v="5195" actId="13822"/>
          <ac:spMkLst>
            <pc:docMk/>
            <pc:sldMk cId="3580164736" sldId="424"/>
            <ac:spMk id="3" creationId="{00000000-0000-0000-0000-000000000000}"/>
          </ac:spMkLst>
        </pc:spChg>
        <pc:spChg chg="mod">
          <ac:chgData name="Rémy" userId="e4ac60d0-478e-414d-9b14-86268c6f9b7c" providerId="ADAL" clId="{2037635C-167F-4243-A753-6638D5FFCDA7}" dt="2021-08-19T20:42:40.616" v="3957" actId="20577"/>
          <ac:spMkLst>
            <pc:docMk/>
            <pc:sldMk cId="3580164736" sldId="424"/>
            <ac:spMk id="5" creationId="{00000000-0000-0000-0000-000000000000}"/>
          </ac:spMkLst>
        </pc:spChg>
        <pc:spChg chg="mod">
          <ac:chgData name="Rémy" userId="e4ac60d0-478e-414d-9b14-86268c6f9b7c" providerId="ADAL" clId="{2037635C-167F-4243-A753-6638D5FFCDA7}" dt="2021-08-19T21:09:32.799" v="5194" actId="20577"/>
          <ac:spMkLst>
            <pc:docMk/>
            <pc:sldMk cId="3580164736" sldId="424"/>
            <ac:spMk id="6" creationId="{B0144586-27C1-4D00-AA13-4130F009B6D5}"/>
          </ac:spMkLst>
        </pc:spChg>
        <pc:spChg chg="mod">
          <ac:chgData name="Rémy" userId="e4ac60d0-478e-414d-9b14-86268c6f9b7c" providerId="ADAL" clId="{2037635C-167F-4243-A753-6638D5FFCDA7}" dt="2021-08-19T21:09:54.732" v="5196" actId="13822"/>
          <ac:spMkLst>
            <pc:docMk/>
            <pc:sldMk cId="3580164736" sldId="424"/>
            <ac:spMk id="10" creationId="{00000000-0000-0000-0000-000000000000}"/>
          </ac:spMkLst>
        </pc:spChg>
        <pc:spChg chg="mod">
          <ac:chgData name="Rémy" userId="e4ac60d0-478e-414d-9b14-86268c6f9b7c" providerId="ADAL" clId="{2037635C-167F-4243-A753-6638D5FFCDA7}" dt="2021-08-19T20:42:49.735" v="3973" actId="20577"/>
          <ac:spMkLst>
            <pc:docMk/>
            <pc:sldMk cId="3580164736" sldId="424"/>
            <ac:spMk id="13" creationId="{00000000-0000-0000-0000-000000000000}"/>
          </ac:spMkLst>
        </pc:spChg>
      </pc:sldChg>
      <pc:sldChg chg="modSp mod">
        <pc:chgData name="Rémy" userId="e4ac60d0-478e-414d-9b14-86268c6f9b7c" providerId="ADAL" clId="{2037635C-167F-4243-A753-6638D5FFCDA7}" dt="2021-08-19T20:36:29.886" v="3085" actId="20577"/>
        <pc:sldMkLst>
          <pc:docMk/>
          <pc:sldMk cId="58840116" sldId="425"/>
        </pc:sldMkLst>
        <pc:spChg chg="mod">
          <ac:chgData name="Rémy" userId="e4ac60d0-478e-414d-9b14-86268c6f9b7c" providerId="ADAL" clId="{2037635C-167F-4243-A753-6638D5FFCDA7}" dt="2021-08-19T20:36:29.886" v="3085" actId="20577"/>
          <ac:spMkLst>
            <pc:docMk/>
            <pc:sldMk cId="58840116" sldId="425"/>
            <ac:spMk id="41" creationId="{6C6286FF-9190-4087-AAF1-18B333416252}"/>
          </ac:spMkLst>
        </pc:spChg>
      </pc:sldChg>
      <pc:sldChg chg="addSp delSp modSp add mod modAnim modNotesTx">
        <pc:chgData name="Rémy" userId="e4ac60d0-478e-414d-9b14-86268c6f9b7c" providerId="ADAL" clId="{2037635C-167F-4243-A753-6638D5FFCDA7}" dt="2021-08-24T18:20:24.328" v="11745"/>
        <pc:sldMkLst>
          <pc:docMk/>
          <pc:sldMk cId="2091829053" sldId="426"/>
        </pc:sldMkLst>
        <pc:spChg chg="mod">
          <ac:chgData name="Rémy" userId="e4ac60d0-478e-414d-9b14-86268c6f9b7c" providerId="ADAL" clId="{2037635C-167F-4243-A753-6638D5FFCDA7}" dt="2021-08-23T18:13:09.856" v="11144" actId="164"/>
          <ac:spMkLst>
            <pc:docMk/>
            <pc:sldMk cId="2091829053" sldId="426"/>
            <ac:spMk id="3" creationId="{6902EB39-74DD-4B35-BE76-F2E7FB426D55}"/>
          </ac:spMkLst>
        </pc:spChg>
        <pc:spChg chg="del">
          <ac:chgData name="Rémy" userId="e4ac60d0-478e-414d-9b14-86268c6f9b7c" providerId="ADAL" clId="{2037635C-167F-4243-A753-6638D5FFCDA7}" dt="2021-08-19T17:34:55.365" v="1198" actId="478"/>
          <ac:spMkLst>
            <pc:docMk/>
            <pc:sldMk cId="2091829053" sldId="426"/>
            <ac:spMk id="8" creationId="{697C26C6-E439-4CE5-BA29-BBCC1A1F9881}"/>
          </ac:spMkLst>
        </pc:spChg>
        <pc:spChg chg="del">
          <ac:chgData name="Rémy" userId="e4ac60d0-478e-414d-9b14-86268c6f9b7c" providerId="ADAL" clId="{2037635C-167F-4243-A753-6638D5FFCDA7}" dt="2021-08-19T17:34:19.814" v="1189" actId="478"/>
          <ac:spMkLst>
            <pc:docMk/>
            <pc:sldMk cId="2091829053" sldId="426"/>
            <ac:spMk id="22" creationId="{FDE8D15F-89AA-4C10-9044-52F5E46BBE1B}"/>
          </ac:spMkLst>
        </pc:spChg>
        <pc:spChg chg="del">
          <ac:chgData name="Rémy" userId="e4ac60d0-478e-414d-9b14-86268c6f9b7c" providerId="ADAL" clId="{2037635C-167F-4243-A753-6638D5FFCDA7}" dt="2021-08-19T17:33:56.256" v="1186" actId="478"/>
          <ac:spMkLst>
            <pc:docMk/>
            <pc:sldMk cId="2091829053" sldId="426"/>
            <ac:spMk id="23" creationId="{B50A59E2-2EDC-4B33-A1B8-0DF3066320CB}"/>
          </ac:spMkLst>
        </pc:spChg>
        <pc:spChg chg="del">
          <ac:chgData name="Rémy" userId="e4ac60d0-478e-414d-9b14-86268c6f9b7c" providerId="ADAL" clId="{2037635C-167F-4243-A753-6638D5FFCDA7}" dt="2021-08-19T17:33:56.256" v="1186" actId="478"/>
          <ac:spMkLst>
            <pc:docMk/>
            <pc:sldMk cId="2091829053" sldId="426"/>
            <ac:spMk id="24" creationId="{E4F4C5AE-0345-406A-B213-9886CCC22A91}"/>
          </ac:spMkLst>
        </pc:spChg>
        <pc:spChg chg="add del">
          <ac:chgData name="Rémy" userId="e4ac60d0-478e-414d-9b14-86268c6f9b7c" providerId="ADAL" clId="{2037635C-167F-4243-A753-6638D5FFCDA7}" dt="2021-08-19T17:43:34.269" v="1220" actId="478"/>
          <ac:spMkLst>
            <pc:docMk/>
            <pc:sldMk cId="2091829053" sldId="426"/>
            <ac:spMk id="26" creationId="{42AB94A8-D3F3-48DA-B4C5-7A8810788B83}"/>
          </ac:spMkLst>
        </pc:spChg>
        <pc:spChg chg="add del">
          <ac:chgData name="Rémy" userId="e4ac60d0-478e-414d-9b14-86268c6f9b7c" providerId="ADAL" clId="{2037635C-167F-4243-A753-6638D5FFCDA7}" dt="2021-08-19T17:43:49.648" v="1222" actId="478"/>
          <ac:spMkLst>
            <pc:docMk/>
            <pc:sldMk cId="2091829053" sldId="426"/>
            <ac:spMk id="27" creationId="{87E388F8-204D-4D9E-8345-49ED4B2C5008}"/>
          </ac:spMkLst>
        </pc:spChg>
        <pc:spChg chg="add mod">
          <ac:chgData name="Rémy" userId="e4ac60d0-478e-414d-9b14-86268c6f9b7c" providerId="ADAL" clId="{2037635C-167F-4243-A753-6638D5FFCDA7}" dt="2021-08-19T17:57:34.025" v="1407" actId="14100"/>
          <ac:spMkLst>
            <pc:docMk/>
            <pc:sldMk cId="2091829053" sldId="426"/>
            <ac:spMk id="28" creationId="{F2ABFAF2-6E23-42D9-A85E-90668DD4B0A2}"/>
          </ac:spMkLst>
        </pc:spChg>
        <pc:spChg chg="mod">
          <ac:chgData name="Rémy" userId="e4ac60d0-478e-414d-9b14-86268c6f9b7c" providerId="ADAL" clId="{2037635C-167F-4243-A753-6638D5FFCDA7}" dt="2021-08-23T02:23:30.743" v="9513" actId="20577"/>
          <ac:spMkLst>
            <pc:docMk/>
            <pc:sldMk cId="2091829053" sldId="426"/>
            <ac:spMk id="33" creationId="{56A989D4-C966-450B-937A-651963D85F4F}"/>
          </ac:spMkLst>
        </pc:spChg>
        <pc:spChg chg="add del mod">
          <ac:chgData name="Rémy" userId="e4ac60d0-478e-414d-9b14-86268c6f9b7c" providerId="ADAL" clId="{2037635C-167F-4243-A753-6638D5FFCDA7}" dt="2021-08-19T17:45:36.426" v="1246" actId="478"/>
          <ac:spMkLst>
            <pc:docMk/>
            <pc:sldMk cId="2091829053" sldId="426"/>
            <ac:spMk id="34" creationId="{064FA8FE-48E7-4D8A-9D95-B3D8DDA0F663}"/>
          </ac:spMkLst>
        </pc:spChg>
        <pc:spChg chg="del mod">
          <ac:chgData name="Rémy" userId="e4ac60d0-478e-414d-9b14-86268c6f9b7c" providerId="ADAL" clId="{2037635C-167F-4243-A753-6638D5FFCDA7}" dt="2021-08-23T02:00:26.652" v="8734" actId="478"/>
          <ac:spMkLst>
            <pc:docMk/>
            <pc:sldMk cId="2091829053" sldId="426"/>
            <ac:spMk id="35" creationId="{14EBA4BB-7BC3-4E84-8B06-BE86D49DED57}"/>
          </ac:spMkLst>
        </pc:spChg>
        <pc:spChg chg="add del">
          <ac:chgData name="Rémy" userId="e4ac60d0-478e-414d-9b14-86268c6f9b7c" providerId="ADAL" clId="{2037635C-167F-4243-A753-6638D5FFCDA7}" dt="2021-08-19T17:46:09.587" v="1256" actId="478"/>
          <ac:spMkLst>
            <pc:docMk/>
            <pc:sldMk cId="2091829053" sldId="426"/>
            <ac:spMk id="37" creationId="{6A7CDE90-7086-4AC5-908E-69DB9C2026D9}"/>
          </ac:spMkLst>
        </pc:spChg>
        <pc:spChg chg="add mod">
          <ac:chgData name="Rémy" userId="e4ac60d0-478e-414d-9b14-86268c6f9b7c" providerId="ADAL" clId="{2037635C-167F-4243-A753-6638D5FFCDA7}" dt="2021-08-23T20:36:35.016" v="11719" actId="164"/>
          <ac:spMkLst>
            <pc:docMk/>
            <pc:sldMk cId="2091829053" sldId="426"/>
            <ac:spMk id="39" creationId="{C8DD39EA-449D-4021-B9B0-BDA7068EB973}"/>
          </ac:spMkLst>
        </pc:spChg>
        <pc:spChg chg="add del mod">
          <ac:chgData name="Rémy" userId="e4ac60d0-478e-414d-9b14-86268c6f9b7c" providerId="ADAL" clId="{2037635C-167F-4243-A753-6638D5FFCDA7}" dt="2021-08-19T17:52:04.558" v="1313" actId="478"/>
          <ac:spMkLst>
            <pc:docMk/>
            <pc:sldMk cId="2091829053" sldId="426"/>
            <ac:spMk id="46" creationId="{5E07C52C-4B16-4777-A845-291C54FCF348}"/>
          </ac:spMkLst>
        </pc:spChg>
        <pc:spChg chg="del">
          <ac:chgData name="Rémy" userId="e4ac60d0-478e-414d-9b14-86268c6f9b7c" providerId="ADAL" clId="{2037635C-167F-4243-A753-6638D5FFCDA7}" dt="2021-08-19T17:33:56.256" v="1186" actId="478"/>
          <ac:spMkLst>
            <pc:docMk/>
            <pc:sldMk cId="2091829053" sldId="426"/>
            <ac:spMk id="48" creationId="{04FE8992-B51B-4B1E-B03C-71E52AA5492D}"/>
          </ac:spMkLst>
        </pc:spChg>
        <pc:spChg chg="del">
          <ac:chgData name="Rémy" userId="e4ac60d0-478e-414d-9b14-86268c6f9b7c" providerId="ADAL" clId="{2037635C-167F-4243-A753-6638D5FFCDA7}" dt="2021-08-19T17:33:56.256" v="1186" actId="478"/>
          <ac:spMkLst>
            <pc:docMk/>
            <pc:sldMk cId="2091829053" sldId="426"/>
            <ac:spMk id="49" creationId="{B599F501-4612-4899-8F65-3C47795AE718}"/>
          </ac:spMkLst>
        </pc:spChg>
        <pc:spChg chg="del">
          <ac:chgData name="Rémy" userId="e4ac60d0-478e-414d-9b14-86268c6f9b7c" providerId="ADAL" clId="{2037635C-167F-4243-A753-6638D5FFCDA7}" dt="2021-08-19T17:33:56.256" v="1186" actId="478"/>
          <ac:spMkLst>
            <pc:docMk/>
            <pc:sldMk cId="2091829053" sldId="426"/>
            <ac:spMk id="50" creationId="{BDF67B05-4F6E-442E-AEC4-4BE9692E2B4A}"/>
          </ac:spMkLst>
        </pc:spChg>
        <pc:spChg chg="del">
          <ac:chgData name="Rémy" userId="e4ac60d0-478e-414d-9b14-86268c6f9b7c" providerId="ADAL" clId="{2037635C-167F-4243-A753-6638D5FFCDA7}" dt="2021-08-19T17:33:56.256" v="1186" actId="478"/>
          <ac:spMkLst>
            <pc:docMk/>
            <pc:sldMk cId="2091829053" sldId="426"/>
            <ac:spMk id="51" creationId="{90DD4023-38BF-49C0-A0D5-50FB96295832}"/>
          </ac:spMkLst>
        </pc:spChg>
        <pc:spChg chg="del">
          <ac:chgData name="Rémy" userId="e4ac60d0-478e-414d-9b14-86268c6f9b7c" providerId="ADAL" clId="{2037635C-167F-4243-A753-6638D5FFCDA7}" dt="2021-08-19T17:33:56.256" v="1186" actId="478"/>
          <ac:spMkLst>
            <pc:docMk/>
            <pc:sldMk cId="2091829053" sldId="426"/>
            <ac:spMk id="52" creationId="{0927983A-773F-4F19-BB0F-F0A6E0B6DD6A}"/>
          </ac:spMkLst>
        </pc:spChg>
        <pc:spChg chg="del">
          <ac:chgData name="Rémy" userId="e4ac60d0-478e-414d-9b14-86268c6f9b7c" providerId="ADAL" clId="{2037635C-167F-4243-A753-6638D5FFCDA7}" dt="2021-08-19T17:33:56.256" v="1186" actId="478"/>
          <ac:spMkLst>
            <pc:docMk/>
            <pc:sldMk cId="2091829053" sldId="426"/>
            <ac:spMk id="53" creationId="{E5BB69DF-06B3-43C3-82B3-EB65574B2664}"/>
          </ac:spMkLst>
        </pc:spChg>
        <pc:spChg chg="del">
          <ac:chgData name="Rémy" userId="e4ac60d0-478e-414d-9b14-86268c6f9b7c" providerId="ADAL" clId="{2037635C-167F-4243-A753-6638D5FFCDA7}" dt="2021-08-19T17:33:56.256" v="1186" actId="478"/>
          <ac:spMkLst>
            <pc:docMk/>
            <pc:sldMk cId="2091829053" sldId="426"/>
            <ac:spMk id="54" creationId="{2474A8F8-5F52-4526-AC0F-C0EFBA303B37}"/>
          </ac:spMkLst>
        </pc:spChg>
        <pc:spChg chg="del">
          <ac:chgData name="Rémy" userId="e4ac60d0-478e-414d-9b14-86268c6f9b7c" providerId="ADAL" clId="{2037635C-167F-4243-A753-6638D5FFCDA7}" dt="2021-08-19T17:33:56.256" v="1186" actId="478"/>
          <ac:spMkLst>
            <pc:docMk/>
            <pc:sldMk cId="2091829053" sldId="426"/>
            <ac:spMk id="55" creationId="{0927983A-773F-4F19-BB0F-F0A6E0B6DD6A}"/>
          </ac:spMkLst>
        </pc:spChg>
        <pc:spChg chg="mod">
          <ac:chgData name="Rémy" userId="e4ac60d0-478e-414d-9b14-86268c6f9b7c" providerId="ADAL" clId="{2037635C-167F-4243-A753-6638D5FFCDA7}" dt="2021-08-19T17:56:23.836" v="1402" actId="1035"/>
          <ac:spMkLst>
            <pc:docMk/>
            <pc:sldMk cId="2091829053" sldId="426"/>
            <ac:spMk id="57" creationId="{2474A8F8-5F52-4526-AC0F-C0EFBA303B37}"/>
          </ac:spMkLst>
        </pc:spChg>
        <pc:spChg chg="mod ord">
          <ac:chgData name="Rémy" userId="e4ac60d0-478e-414d-9b14-86268c6f9b7c" providerId="ADAL" clId="{2037635C-167F-4243-A753-6638D5FFCDA7}" dt="2021-08-23T18:13:04.748" v="11143" actId="164"/>
          <ac:spMkLst>
            <pc:docMk/>
            <pc:sldMk cId="2091829053" sldId="426"/>
            <ac:spMk id="67" creationId="{5FB29A2C-F1D7-48B3-B68D-FAC57CD39676}"/>
          </ac:spMkLst>
        </pc:spChg>
        <pc:spChg chg="mod topLvl">
          <ac:chgData name="Rémy" userId="e4ac60d0-478e-414d-9b14-86268c6f9b7c" providerId="ADAL" clId="{2037635C-167F-4243-A753-6638D5FFCDA7}" dt="2021-08-23T20:36:30.016" v="11718" actId="165"/>
          <ac:spMkLst>
            <pc:docMk/>
            <pc:sldMk cId="2091829053" sldId="426"/>
            <ac:spMk id="69" creationId="{A4AE056D-5A2D-48C1-B133-21EB02BA29BD}"/>
          </ac:spMkLst>
        </pc:spChg>
        <pc:spChg chg="add del">
          <ac:chgData name="Rémy" userId="e4ac60d0-478e-414d-9b14-86268c6f9b7c" providerId="ADAL" clId="{2037635C-167F-4243-A753-6638D5FFCDA7}" dt="2021-08-19T17:53:56.020" v="1387" actId="478"/>
          <ac:spMkLst>
            <pc:docMk/>
            <pc:sldMk cId="2091829053" sldId="426"/>
            <ac:spMk id="70" creationId="{24919AAA-0606-4ABD-8A8A-77D95CE1008B}"/>
          </ac:spMkLst>
        </pc:spChg>
        <pc:spChg chg="add mod">
          <ac:chgData name="Rémy" userId="e4ac60d0-478e-414d-9b14-86268c6f9b7c" providerId="ADAL" clId="{2037635C-167F-4243-A753-6638D5FFCDA7}" dt="2021-08-20T13:38:49.434" v="6520" actId="20577"/>
          <ac:spMkLst>
            <pc:docMk/>
            <pc:sldMk cId="2091829053" sldId="426"/>
            <ac:spMk id="71" creationId="{67E68BFD-FF02-4E3B-9192-2219017ABFFD}"/>
          </ac:spMkLst>
        </pc:spChg>
        <pc:spChg chg="add mod">
          <ac:chgData name="Rémy" userId="e4ac60d0-478e-414d-9b14-86268c6f9b7c" providerId="ADAL" clId="{2037635C-167F-4243-A753-6638D5FFCDA7}" dt="2021-08-23T20:36:47.063" v="11721" actId="164"/>
          <ac:spMkLst>
            <pc:docMk/>
            <pc:sldMk cId="2091829053" sldId="426"/>
            <ac:spMk id="72" creationId="{C68A40EC-7844-4A10-AFC4-91F55F38F470}"/>
          </ac:spMkLst>
        </pc:spChg>
        <pc:spChg chg="mod">
          <ac:chgData name="Rémy" userId="e4ac60d0-478e-414d-9b14-86268c6f9b7c" providerId="ADAL" clId="{2037635C-167F-4243-A753-6638D5FFCDA7}" dt="2021-08-23T20:36:38.572" v="11720" actId="165"/>
          <ac:spMkLst>
            <pc:docMk/>
            <pc:sldMk cId="2091829053" sldId="426"/>
            <ac:spMk id="75" creationId="{525FE215-F72B-46FC-8572-B40D43788EF8}"/>
          </ac:spMkLst>
        </pc:spChg>
        <pc:spChg chg="add del mod">
          <ac:chgData name="Rémy" userId="e4ac60d0-478e-414d-9b14-86268c6f9b7c" providerId="ADAL" clId="{2037635C-167F-4243-A753-6638D5FFCDA7}" dt="2021-08-23T02:01:56.489" v="8748" actId="478"/>
          <ac:spMkLst>
            <pc:docMk/>
            <pc:sldMk cId="2091829053" sldId="426"/>
            <ac:spMk id="80" creationId="{B6ACF353-1780-4D72-9AAC-E0AD1BA8FBCB}"/>
          </ac:spMkLst>
        </pc:spChg>
        <pc:spChg chg="add mod topLvl">
          <ac:chgData name="Rémy" userId="e4ac60d0-478e-414d-9b14-86268c6f9b7c" providerId="ADAL" clId="{2037635C-167F-4243-A753-6638D5FFCDA7}" dt="2021-08-19T20:07:24.410" v="2010" actId="164"/>
          <ac:spMkLst>
            <pc:docMk/>
            <pc:sldMk cId="2091829053" sldId="426"/>
            <ac:spMk id="89" creationId="{49CF525D-7C5C-4045-B65B-E72BD198941B}"/>
          </ac:spMkLst>
        </pc:spChg>
        <pc:spChg chg="add mod topLvl">
          <ac:chgData name="Rémy" userId="e4ac60d0-478e-414d-9b14-86268c6f9b7c" providerId="ADAL" clId="{2037635C-167F-4243-A753-6638D5FFCDA7}" dt="2021-08-19T20:07:24.410" v="2010" actId="164"/>
          <ac:spMkLst>
            <pc:docMk/>
            <pc:sldMk cId="2091829053" sldId="426"/>
            <ac:spMk id="90" creationId="{E1F0F5D5-559F-44AF-A6E8-794D4BE677DD}"/>
          </ac:spMkLst>
        </pc:spChg>
        <pc:spChg chg="add del mod topLvl">
          <ac:chgData name="Rémy" userId="e4ac60d0-478e-414d-9b14-86268c6f9b7c" providerId="ADAL" clId="{2037635C-167F-4243-A753-6638D5FFCDA7}" dt="2021-08-19T20:07:11.657" v="2006" actId="478"/>
          <ac:spMkLst>
            <pc:docMk/>
            <pc:sldMk cId="2091829053" sldId="426"/>
            <ac:spMk id="91" creationId="{0F08B71A-1479-4B3B-AE88-C2CCA3F39111}"/>
          </ac:spMkLst>
        </pc:spChg>
        <pc:spChg chg="add del mod topLvl">
          <ac:chgData name="Rémy" userId="e4ac60d0-478e-414d-9b14-86268c6f9b7c" providerId="ADAL" clId="{2037635C-167F-4243-A753-6638D5FFCDA7}" dt="2021-08-19T20:07:13.265" v="2007" actId="478"/>
          <ac:spMkLst>
            <pc:docMk/>
            <pc:sldMk cId="2091829053" sldId="426"/>
            <ac:spMk id="92" creationId="{EB14C7B4-41E1-4939-AED3-5A695D2A7148}"/>
          </ac:spMkLst>
        </pc:spChg>
        <pc:spChg chg="add del mod topLvl">
          <ac:chgData name="Rémy" userId="e4ac60d0-478e-414d-9b14-86268c6f9b7c" providerId="ADAL" clId="{2037635C-167F-4243-A753-6638D5FFCDA7}" dt="2021-08-19T20:07:15.463" v="2008" actId="478"/>
          <ac:spMkLst>
            <pc:docMk/>
            <pc:sldMk cId="2091829053" sldId="426"/>
            <ac:spMk id="93" creationId="{027CA3C1-2882-4A56-A1DC-2164A73E2E8B}"/>
          </ac:spMkLst>
        </pc:spChg>
        <pc:spChg chg="add mod topLvl">
          <ac:chgData name="Rémy" userId="e4ac60d0-478e-414d-9b14-86268c6f9b7c" providerId="ADAL" clId="{2037635C-167F-4243-A753-6638D5FFCDA7}" dt="2021-08-19T20:07:24.410" v="2010" actId="164"/>
          <ac:spMkLst>
            <pc:docMk/>
            <pc:sldMk cId="2091829053" sldId="426"/>
            <ac:spMk id="94" creationId="{0DB4DDB0-9079-450E-8079-F6CF76455EF7}"/>
          </ac:spMkLst>
        </pc:spChg>
        <pc:spChg chg="add del mod topLvl">
          <ac:chgData name="Rémy" userId="e4ac60d0-478e-414d-9b14-86268c6f9b7c" providerId="ADAL" clId="{2037635C-167F-4243-A753-6638D5FFCDA7}" dt="2021-08-19T20:07:17.754" v="2009" actId="478"/>
          <ac:spMkLst>
            <pc:docMk/>
            <pc:sldMk cId="2091829053" sldId="426"/>
            <ac:spMk id="95" creationId="{39E0FBDF-9A56-48CE-8B74-143E94830314}"/>
          </ac:spMkLst>
        </pc:spChg>
        <pc:spChg chg="del">
          <ac:chgData name="Rémy" userId="e4ac60d0-478e-414d-9b14-86268c6f9b7c" providerId="ADAL" clId="{2037635C-167F-4243-A753-6638D5FFCDA7}" dt="2021-08-19T17:34:19.814" v="1189" actId="478"/>
          <ac:spMkLst>
            <pc:docMk/>
            <pc:sldMk cId="2091829053" sldId="426"/>
            <ac:spMk id="99" creationId="{FE5166F9-3426-448E-8C46-F8027D1D0976}"/>
          </ac:spMkLst>
        </pc:spChg>
        <pc:spChg chg="del">
          <ac:chgData name="Rémy" userId="e4ac60d0-478e-414d-9b14-86268c6f9b7c" providerId="ADAL" clId="{2037635C-167F-4243-A753-6638D5FFCDA7}" dt="2021-08-19T17:34:19.814" v="1189" actId="478"/>
          <ac:spMkLst>
            <pc:docMk/>
            <pc:sldMk cId="2091829053" sldId="426"/>
            <ac:spMk id="100" creationId="{D59C4D9E-6E7D-49DE-A772-4042BFF6E1D5}"/>
          </ac:spMkLst>
        </pc:spChg>
        <pc:spChg chg="del">
          <ac:chgData name="Rémy" userId="e4ac60d0-478e-414d-9b14-86268c6f9b7c" providerId="ADAL" clId="{2037635C-167F-4243-A753-6638D5FFCDA7}" dt="2021-08-19T17:34:19.814" v="1189" actId="478"/>
          <ac:spMkLst>
            <pc:docMk/>
            <pc:sldMk cId="2091829053" sldId="426"/>
            <ac:spMk id="101" creationId="{3DE114E6-B8C9-45CB-B568-9F424237E6CE}"/>
          </ac:spMkLst>
        </pc:spChg>
        <pc:spChg chg="del">
          <ac:chgData name="Rémy" userId="e4ac60d0-478e-414d-9b14-86268c6f9b7c" providerId="ADAL" clId="{2037635C-167F-4243-A753-6638D5FFCDA7}" dt="2021-08-19T17:34:19.814" v="1189" actId="478"/>
          <ac:spMkLst>
            <pc:docMk/>
            <pc:sldMk cId="2091829053" sldId="426"/>
            <ac:spMk id="102" creationId="{E2DEC5CC-716D-4FB5-99AF-C0C04448A18F}"/>
          </ac:spMkLst>
        </pc:spChg>
        <pc:spChg chg="del">
          <ac:chgData name="Rémy" userId="e4ac60d0-478e-414d-9b14-86268c6f9b7c" providerId="ADAL" clId="{2037635C-167F-4243-A753-6638D5FFCDA7}" dt="2021-08-19T17:34:19.814" v="1189" actId="478"/>
          <ac:spMkLst>
            <pc:docMk/>
            <pc:sldMk cId="2091829053" sldId="426"/>
            <ac:spMk id="103" creationId="{F244B8CA-83D7-4125-9CD5-69FB6C9313C5}"/>
          </ac:spMkLst>
        </pc:spChg>
        <pc:spChg chg="add del mod">
          <ac:chgData name="Rémy" userId="e4ac60d0-478e-414d-9b14-86268c6f9b7c" providerId="ADAL" clId="{2037635C-167F-4243-A753-6638D5FFCDA7}" dt="2021-08-19T18:03:10.365" v="1605"/>
          <ac:spMkLst>
            <pc:docMk/>
            <pc:sldMk cId="2091829053" sldId="426"/>
            <ac:spMk id="104" creationId="{92CC3439-8318-45FD-B0F6-E8A7FE2C8393}"/>
          </ac:spMkLst>
        </pc:spChg>
        <pc:spChg chg="add mod">
          <ac:chgData name="Rémy" userId="e4ac60d0-478e-414d-9b14-86268c6f9b7c" providerId="ADAL" clId="{2037635C-167F-4243-A753-6638D5FFCDA7}" dt="2021-08-23T18:13:17.451" v="11145" actId="164"/>
          <ac:spMkLst>
            <pc:docMk/>
            <pc:sldMk cId="2091829053" sldId="426"/>
            <ac:spMk id="105" creationId="{A5B64912-8F0C-4D47-9849-5592B66FB838}"/>
          </ac:spMkLst>
        </pc:spChg>
        <pc:spChg chg="add del mod">
          <ac:chgData name="Rémy" userId="e4ac60d0-478e-414d-9b14-86268c6f9b7c" providerId="ADAL" clId="{2037635C-167F-4243-A753-6638D5FFCDA7}" dt="2021-08-23T02:00:58.941" v="8739" actId="478"/>
          <ac:spMkLst>
            <pc:docMk/>
            <pc:sldMk cId="2091829053" sldId="426"/>
            <ac:spMk id="106" creationId="{B8736B95-2983-44A4-A420-22B48657BC62}"/>
          </ac:spMkLst>
        </pc:spChg>
        <pc:spChg chg="add del mod">
          <ac:chgData name="Rémy" userId="e4ac60d0-478e-414d-9b14-86268c6f9b7c" providerId="ADAL" clId="{2037635C-167F-4243-A753-6638D5FFCDA7}" dt="2021-08-19T20:49:08.751" v="4233" actId="478"/>
          <ac:spMkLst>
            <pc:docMk/>
            <pc:sldMk cId="2091829053" sldId="426"/>
            <ac:spMk id="111" creationId="{8A512375-6AC8-4452-8761-592A24394FBB}"/>
          </ac:spMkLst>
        </pc:spChg>
        <pc:grpChg chg="add del mod">
          <ac:chgData name="Rémy" userId="e4ac60d0-478e-414d-9b14-86268c6f9b7c" providerId="ADAL" clId="{2037635C-167F-4243-A753-6638D5FFCDA7}" dt="2021-08-23T20:36:30.016" v="11718" actId="165"/>
          <ac:grpSpMkLst>
            <pc:docMk/>
            <pc:sldMk cId="2091829053" sldId="426"/>
            <ac:grpSpMk id="4" creationId="{D69FDF85-AB47-4786-ADAA-302D7C34E0FC}"/>
          </ac:grpSpMkLst>
        </pc:grpChg>
        <pc:grpChg chg="del">
          <ac:chgData name="Rémy" userId="e4ac60d0-478e-414d-9b14-86268c6f9b7c" providerId="ADAL" clId="{2037635C-167F-4243-A753-6638D5FFCDA7}" dt="2021-08-19T17:34:19.814" v="1189" actId="478"/>
          <ac:grpSpMkLst>
            <pc:docMk/>
            <pc:sldMk cId="2091829053" sldId="426"/>
            <ac:grpSpMk id="5" creationId="{A55F771F-BB5B-4E0B-A60F-BE9937FC9C72}"/>
          </ac:grpSpMkLst>
        </pc:grpChg>
        <pc:grpChg chg="add del mod">
          <ac:chgData name="Rémy" userId="e4ac60d0-478e-414d-9b14-86268c6f9b7c" providerId="ADAL" clId="{2037635C-167F-4243-A753-6638D5FFCDA7}" dt="2021-08-23T20:36:38.572" v="11720" actId="165"/>
          <ac:grpSpMkLst>
            <pc:docMk/>
            <pc:sldMk cId="2091829053" sldId="426"/>
            <ac:grpSpMk id="5" creationId="{C3D15EAB-6A92-49C7-907F-038AC854EE97}"/>
          </ac:grpSpMkLst>
        </pc:grpChg>
        <pc:grpChg chg="add mod">
          <ac:chgData name="Rémy" userId="e4ac60d0-478e-414d-9b14-86268c6f9b7c" providerId="ADAL" clId="{2037635C-167F-4243-A753-6638D5FFCDA7}" dt="2021-08-23T18:13:04.748" v="11143" actId="164"/>
          <ac:grpSpMkLst>
            <pc:docMk/>
            <pc:sldMk cId="2091829053" sldId="426"/>
            <ac:grpSpMk id="6" creationId="{A9B08C45-6DC3-412D-8E8E-878DE915C008}"/>
          </ac:grpSpMkLst>
        </pc:grpChg>
        <pc:grpChg chg="add mod">
          <ac:chgData name="Rémy" userId="e4ac60d0-478e-414d-9b14-86268c6f9b7c" providerId="ADAL" clId="{2037635C-167F-4243-A753-6638D5FFCDA7}" dt="2021-08-23T18:13:09.856" v="11144" actId="164"/>
          <ac:grpSpMkLst>
            <pc:docMk/>
            <pc:sldMk cId="2091829053" sldId="426"/>
            <ac:grpSpMk id="7" creationId="{113DFF00-1F3F-4E7E-B28D-721CC736E038}"/>
          </ac:grpSpMkLst>
        </pc:grpChg>
        <pc:grpChg chg="add mod">
          <ac:chgData name="Rémy" userId="e4ac60d0-478e-414d-9b14-86268c6f9b7c" providerId="ADAL" clId="{2037635C-167F-4243-A753-6638D5FFCDA7}" dt="2021-08-23T18:13:17.451" v="11145" actId="164"/>
          <ac:grpSpMkLst>
            <pc:docMk/>
            <pc:sldMk cId="2091829053" sldId="426"/>
            <ac:grpSpMk id="8" creationId="{238B71C9-57DB-411F-ADAC-40992882B39B}"/>
          </ac:grpSpMkLst>
        </pc:grpChg>
        <pc:grpChg chg="add mod">
          <ac:chgData name="Rémy" userId="e4ac60d0-478e-414d-9b14-86268c6f9b7c" providerId="ADAL" clId="{2037635C-167F-4243-A753-6638D5FFCDA7}" dt="2021-08-23T20:36:21.004" v="11715" actId="164"/>
          <ac:grpSpMkLst>
            <pc:docMk/>
            <pc:sldMk cId="2091829053" sldId="426"/>
            <ac:grpSpMk id="10" creationId="{ACAC9201-30A4-4E1B-AAB8-A608385ED280}"/>
          </ac:grpSpMkLst>
        </pc:grpChg>
        <pc:grpChg chg="add mod">
          <ac:chgData name="Rémy" userId="e4ac60d0-478e-414d-9b14-86268c6f9b7c" providerId="ADAL" clId="{2037635C-167F-4243-A753-6638D5FFCDA7}" dt="2021-08-23T20:36:35.016" v="11719" actId="164"/>
          <ac:grpSpMkLst>
            <pc:docMk/>
            <pc:sldMk cId="2091829053" sldId="426"/>
            <ac:grpSpMk id="11" creationId="{4D0960E6-C5BA-4191-B643-F04AFC73CB71}"/>
          </ac:grpSpMkLst>
        </pc:grpChg>
        <pc:grpChg chg="add mod">
          <ac:chgData name="Rémy" userId="e4ac60d0-478e-414d-9b14-86268c6f9b7c" providerId="ADAL" clId="{2037635C-167F-4243-A753-6638D5FFCDA7}" dt="2021-08-23T20:36:47.063" v="11721" actId="164"/>
          <ac:grpSpMkLst>
            <pc:docMk/>
            <pc:sldMk cId="2091829053" sldId="426"/>
            <ac:grpSpMk id="12" creationId="{382F9819-1CD4-4600-A618-17C33C7864AA}"/>
          </ac:grpSpMkLst>
        </pc:grpChg>
        <pc:grpChg chg="del">
          <ac:chgData name="Rémy" userId="e4ac60d0-478e-414d-9b14-86268c6f9b7c" providerId="ADAL" clId="{2037635C-167F-4243-A753-6638D5FFCDA7}" dt="2021-08-19T17:34:19.814" v="1189" actId="478"/>
          <ac:grpSpMkLst>
            <pc:docMk/>
            <pc:sldMk cId="2091829053" sldId="426"/>
            <ac:grpSpMk id="15" creationId="{8F98FE14-C7E4-485D-838C-02265F33A2B3}"/>
          </ac:grpSpMkLst>
        </pc:grpChg>
        <pc:grpChg chg="del">
          <ac:chgData name="Rémy" userId="e4ac60d0-478e-414d-9b14-86268c6f9b7c" providerId="ADAL" clId="{2037635C-167F-4243-A753-6638D5FFCDA7}" dt="2021-08-19T17:34:19.814" v="1189" actId="478"/>
          <ac:grpSpMkLst>
            <pc:docMk/>
            <pc:sldMk cId="2091829053" sldId="426"/>
            <ac:grpSpMk id="19" creationId="{55DE4CB0-A033-49BE-9EBB-356412A010DF}"/>
          </ac:grpSpMkLst>
        </pc:grpChg>
        <pc:grpChg chg="add mod topLvl">
          <ac:chgData name="Rémy" userId="e4ac60d0-478e-414d-9b14-86268c6f9b7c" providerId="ADAL" clId="{2037635C-167F-4243-A753-6638D5FFCDA7}" dt="2021-08-23T20:36:35.016" v="11719" actId="164"/>
          <ac:grpSpMkLst>
            <pc:docMk/>
            <pc:sldMk cId="2091829053" sldId="426"/>
            <ac:grpSpMk id="36" creationId="{7FB42337-ADF3-4DED-BAFE-3DF03F9219AE}"/>
          </ac:grpSpMkLst>
        </pc:grpChg>
        <pc:grpChg chg="del">
          <ac:chgData name="Rémy" userId="e4ac60d0-478e-414d-9b14-86268c6f9b7c" providerId="ADAL" clId="{2037635C-167F-4243-A753-6638D5FFCDA7}" dt="2021-08-19T17:34:19.814" v="1189" actId="478"/>
          <ac:grpSpMkLst>
            <pc:docMk/>
            <pc:sldMk cId="2091829053" sldId="426"/>
            <ac:grpSpMk id="58" creationId="{38E66620-18E7-4389-B0F6-8A0521A3EACA}"/>
          </ac:grpSpMkLst>
        </pc:grpChg>
        <pc:grpChg chg="del">
          <ac:chgData name="Rémy" userId="e4ac60d0-478e-414d-9b14-86268c6f9b7c" providerId="ADAL" clId="{2037635C-167F-4243-A753-6638D5FFCDA7}" dt="2021-08-19T17:34:19.814" v="1189" actId="478"/>
          <ac:grpSpMkLst>
            <pc:docMk/>
            <pc:sldMk cId="2091829053" sldId="426"/>
            <ac:grpSpMk id="61" creationId="{5D38C431-F319-49B5-A6A9-F266CA57EC04}"/>
          </ac:grpSpMkLst>
        </pc:grpChg>
        <pc:grpChg chg="add del mod">
          <ac:chgData name="Rémy" userId="e4ac60d0-478e-414d-9b14-86268c6f9b7c" providerId="ADAL" clId="{2037635C-167F-4243-A753-6638D5FFCDA7}" dt="2021-08-19T17:45:41.921" v="1249" actId="165"/>
          <ac:grpSpMkLst>
            <pc:docMk/>
            <pc:sldMk cId="2091829053" sldId="426"/>
            <ac:grpSpMk id="66" creationId="{4C94E524-170B-4982-90FE-C4E637DA1F67}"/>
          </ac:grpSpMkLst>
        </pc:grpChg>
        <pc:grpChg chg="add mod topLvl">
          <ac:chgData name="Rémy" userId="e4ac60d0-478e-414d-9b14-86268c6f9b7c" providerId="ADAL" clId="{2037635C-167F-4243-A753-6638D5FFCDA7}" dt="2021-08-23T20:36:47.063" v="11721" actId="164"/>
          <ac:grpSpMkLst>
            <pc:docMk/>
            <pc:sldMk cId="2091829053" sldId="426"/>
            <ac:grpSpMk id="73" creationId="{D33FE0D0-0872-400C-B5F7-F5B96725027A}"/>
          </ac:grpSpMkLst>
        </pc:grpChg>
        <pc:grpChg chg="add del mod">
          <ac:chgData name="Rémy" userId="e4ac60d0-478e-414d-9b14-86268c6f9b7c" providerId="ADAL" clId="{2037635C-167F-4243-A753-6638D5FFCDA7}" dt="2021-08-19T20:07:05.558" v="2005" actId="165"/>
          <ac:grpSpMkLst>
            <pc:docMk/>
            <pc:sldMk cId="2091829053" sldId="426"/>
            <ac:grpSpMk id="81" creationId="{AD90D4D9-0712-4CB0-AC2C-F87B98557F1C}"/>
          </ac:grpSpMkLst>
        </pc:grpChg>
        <pc:grpChg chg="add mod">
          <ac:chgData name="Rémy" userId="e4ac60d0-478e-414d-9b14-86268c6f9b7c" providerId="ADAL" clId="{2037635C-167F-4243-A753-6638D5FFCDA7}" dt="2021-08-23T18:13:04.748" v="11143" actId="164"/>
          <ac:grpSpMkLst>
            <pc:docMk/>
            <pc:sldMk cId="2091829053" sldId="426"/>
            <ac:grpSpMk id="87" creationId="{7106C0D1-C557-469C-95EA-A31BE4BFE632}"/>
          </ac:grpSpMkLst>
        </pc:grpChg>
        <pc:picChg chg="add del mod">
          <ac:chgData name="Rémy" userId="e4ac60d0-478e-414d-9b14-86268c6f9b7c" providerId="ADAL" clId="{2037635C-167F-4243-A753-6638D5FFCDA7}" dt="2021-08-19T17:35:02.470" v="1200" actId="478"/>
          <ac:picMkLst>
            <pc:docMk/>
            <pc:sldMk cId="2091829053" sldId="426"/>
            <ac:picMk id="9" creationId="{7FB7B3EA-BD66-4DBD-8F38-4D1626B93954}"/>
          </ac:picMkLst>
        </pc:picChg>
        <pc:picChg chg="add del mod">
          <ac:chgData name="Rémy" userId="e4ac60d0-478e-414d-9b14-86268c6f9b7c" providerId="ADAL" clId="{2037635C-167F-4243-A753-6638D5FFCDA7}" dt="2021-08-19T17:35:34.074" v="1204" actId="478"/>
          <ac:picMkLst>
            <pc:docMk/>
            <pc:sldMk cId="2091829053" sldId="426"/>
            <ac:picMk id="11" creationId="{88F81D35-895B-4A01-B28E-4BB755D6B380}"/>
          </ac:picMkLst>
        </pc:picChg>
        <pc:picChg chg="add del mod">
          <ac:chgData name="Rémy" userId="e4ac60d0-478e-414d-9b14-86268c6f9b7c" providerId="ADAL" clId="{2037635C-167F-4243-A753-6638D5FFCDA7}" dt="2021-08-19T17:42:33.156" v="1213" actId="478"/>
          <ac:picMkLst>
            <pc:docMk/>
            <pc:sldMk cId="2091829053" sldId="426"/>
            <ac:picMk id="16" creationId="{21C69419-1E49-465E-BE18-F45C36D80E48}"/>
          </ac:picMkLst>
        </pc:picChg>
        <pc:picChg chg="add mod">
          <ac:chgData name="Rémy" userId="e4ac60d0-478e-414d-9b14-86268c6f9b7c" providerId="ADAL" clId="{2037635C-167F-4243-A753-6638D5FFCDA7}" dt="2021-08-19T18:02:12.691" v="1568" actId="1076"/>
          <ac:picMkLst>
            <pc:docMk/>
            <pc:sldMk cId="2091829053" sldId="426"/>
            <ac:picMk id="25" creationId="{7E714D7F-F6E2-4906-8F0D-3CCF4DBDB3B1}"/>
          </ac:picMkLst>
        </pc:picChg>
        <pc:picChg chg="mod topLvl">
          <ac:chgData name="Rémy" userId="e4ac60d0-478e-414d-9b14-86268c6f9b7c" providerId="ADAL" clId="{2037635C-167F-4243-A753-6638D5FFCDA7}" dt="2021-08-23T20:36:30.016" v="11718" actId="165"/>
          <ac:picMkLst>
            <pc:docMk/>
            <pc:sldMk cId="2091829053" sldId="426"/>
            <ac:picMk id="68" creationId="{1213776C-3C72-4FEB-B847-EFA5FB4375D7}"/>
          </ac:picMkLst>
        </pc:picChg>
        <pc:picChg chg="mod">
          <ac:chgData name="Rémy" userId="e4ac60d0-478e-414d-9b14-86268c6f9b7c" providerId="ADAL" clId="{2037635C-167F-4243-A753-6638D5FFCDA7}" dt="2021-08-23T20:36:38.572" v="11720" actId="165"/>
          <ac:picMkLst>
            <pc:docMk/>
            <pc:sldMk cId="2091829053" sldId="426"/>
            <ac:picMk id="74" creationId="{9A864E8F-4600-48C8-9743-322D62F61C03}"/>
          </ac:picMkLst>
        </pc:picChg>
        <pc:cxnChg chg="del mod">
          <ac:chgData name="Rémy" userId="e4ac60d0-478e-414d-9b14-86268c6f9b7c" providerId="ADAL" clId="{2037635C-167F-4243-A753-6638D5FFCDA7}" dt="2021-08-19T17:34:19.814" v="1189" actId="478"/>
          <ac:cxnSpMkLst>
            <pc:docMk/>
            <pc:sldMk cId="2091829053" sldId="426"/>
            <ac:cxnSpMk id="7" creationId="{EBABBF12-CD1C-4F4A-8658-971DBE863F7E}"/>
          </ac:cxnSpMkLst>
        </pc:cxnChg>
        <pc:cxnChg chg="del mod">
          <ac:chgData name="Rémy" userId="e4ac60d0-478e-414d-9b14-86268c6f9b7c" providerId="ADAL" clId="{2037635C-167F-4243-A753-6638D5FFCDA7}" dt="2021-08-19T17:34:19.814" v="1189" actId="478"/>
          <ac:cxnSpMkLst>
            <pc:docMk/>
            <pc:sldMk cId="2091829053" sldId="426"/>
            <ac:cxnSpMk id="21" creationId="{A327E8F4-3E5D-4A1B-9E2E-89292ADCADCA}"/>
          </ac:cxnSpMkLst>
        </pc:cxnChg>
        <pc:cxnChg chg="del mod">
          <ac:chgData name="Rémy" userId="e4ac60d0-478e-414d-9b14-86268c6f9b7c" providerId="ADAL" clId="{2037635C-167F-4243-A753-6638D5FFCDA7}" dt="2021-08-19T17:34:19.814" v="1189" actId="478"/>
          <ac:cxnSpMkLst>
            <pc:docMk/>
            <pc:sldMk cId="2091829053" sldId="426"/>
            <ac:cxnSpMk id="38" creationId="{7D53A54A-F924-4078-8A63-9837C5404EC9}"/>
          </ac:cxnSpMkLst>
        </pc:cxnChg>
        <pc:cxnChg chg="del mod">
          <ac:chgData name="Rémy" userId="e4ac60d0-478e-414d-9b14-86268c6f9b7c" providerId="ADAL" clId="{2037635C-167F-4243-A753-6638D5FFCDA7}" dt="2021-08-19T17:34:19.814" v="1189" actId="478"/>
          <ac:cxnSpMkLst>
            <pc:docMk/>
            <pc:sldMk cId="2091829053" sldId="426"/>
            <ac:cxnSpMk id="41" creationId="{8B3A4C90-7012-4B61-BAE1-314CFA13C4CD}"/>
          </ac:cxnSpMkLst>
        </pc:cxnChg>
        <pc:cxnChg chg="add mod topLvl">
          <ac:chgData name="Rémy" userId="e4ac60d0-478e-414d-9b14-86268c6f9b7c" providerId="ADAL" clId="{2037635C-167F-4243-A753-6638D5FFCDA7}" dt="2021-08-23T20:36:35.016" v="11719" actId="164"/>
          <ac:cxnSpMkLst>
            <pc:docMk/>
            <pc:sldMk cId="2091829053" sldId="426"/>
            <ac:cxnSpMk id="42" creationId="{58B8AF25-4817-4227-90CA-E127BA04FCD4}"/>
          </ac:cxnSpMkLst>
        </pc:cxnChg>
        <pc:cxnChg chg="del mod">
          <ac:chgData name="Rémy" userId="e4ac60d0-478e-414d-9b14-86268c6f9b7c" providerId="ADAL" clId="{2037635C-167F-4243-A753-6638D5FFCDA7}" dt="2021-08-19T17:34:19.814" v="1189" actId="478"/>
          <ac:cxnSpMkLst>
            <pc:docMk/>
            <pc:sldMk cId="2091829053" sldId="426"/>
            <ac:cxnSpMk id="44" creationId="{F42895C4-2C5F-4356-8664-620AB0945184}"/>
          </ac:cxnSpMkLst>
        </pc:cxnChg>
        <pc:cxnChg chg="add del mod">
          <ac:chgData name="Rémy" userId="e4ac60d0-478e-414d-9b14-86268c6f9b7c" providerId="ADAL" clId="{2037635C-167F-4243-A753-6638D5FFCDA7}" dt="2021-08-19T20:51:08.957" v="4342" actId="478"/>
          <ac:cxnSpMkLst>
            <pc:docMk/>
            <pc:sldMk cId="2091829053" sldId="426"/>
            <ac:cxnSpMk id="56" creationId="{44B46403-AE5E-4641-B8A3-E2AEACD3B335}"/>
          </ac:cxnSpMkLst>
        </pc:cxnChg>
        <pc:cxnChg chg="del mod">
          <ac:chgData name="Rémy" userId="e4ac60d0-478e-414d-9b14-86268c6f9b7c" providerId="ADAL" clId="{2037635C-167F-4243-A753-6638D5FFCDA7}" dt="2021-08-19T17:34:19.814" v="1189" actId="478"/>
          <ac:cxnSpMkLst>
            <pc:docMk/>
            <pc:sldMk cId="2091829053" sldId="426"/>
            <ac:cxnSpMk id="64" creationId="{E42BC517-C7ED-4259-B74E-88FA5EAAAC16}"/>
          </ac:cxnSpMkLst>
        </pc:cxnChg>
        <pc:cxnChg chg="del mod">
          <ac:chgData name="Rémy" userId="e4ac60d0-478e-414d-9b14-86268c6f9b7c" providerId="ADAL" clId="{2037635C-167F-4243-A753-6638D5FFCDA7}" dt="2021-08-19T17:34:19.814" v="1189" actId="478"/>
          <ac:cxnSpMkLst>
            <pc:docMk/>
            <pc:sldMk cId="2091829053" sldId="426"/>
            <ac:cxnSpMk id="65" creationId="{1FF51FEB-CA43-4FB6-82E2-86BFD038CE93}"/>
          </ac:cxnSpMkLst>
        </pc:cxnChg>
        <pc:cxnChg chg="add mod topLvl">
          <ac:chgData name="Rémy" userId="e4ac60d0-478e-414d-9b14-86268c6f9b7c" providerId="ADAL" clId="{2037635C-167F-4243-A753-6638D5FFCDA7}" dt="2021-08-23T20:36:47.063" v="11721" actId="164"/>
          <ac:cxnSpMkLst>
            <pc:docMk/>
            <pc:sldMk cId="2091829053" sldId="426"/>
            <ac:cxnSpMk id="76" creationId="{9AA0E0C6-8C01-4C69-AFEF-778D6C5E7909}"/>
          </ac:cxnSpMkLst>
        </pc:cxnChg>
        <pc:cxnChg chg="add del mod">
          <ac:chgData name="Rémy" userId="e4ac60d0-478e-414d-9b14-86268c6f9b7c" providerId="ADAL" clId="{2037635C-167F-4243-A753-6638D5FFCDA7}" dt="2021-08-23T02:01:58.233" v="8749" actId="478"/>
          <ac:cxnSpMkLst>
            <pc:docMk/>
            <pc:sldMk cId="2091829053" sldId="426"/>
            <ac:cxnSpMk id="85" creationId="{211113BE-BA15-4CD9-A3C7-25DF8E4A3B93}"/>
          </ac:cxnSpMkLst>
        </pc:cxnChg>
        <pc:cxnChg chg="add mod">
          <ac:chgData name="Rémy" userId="e4ac60d0-478e-414d-9b14-86268c6f9b7c" providerId="ADAL" clId="{2037635C-167F-4243-A753-6638D5FFCDA7}" dt="2021-08-23T18:13:17.451" v="11145" actId="164"/>
          <ac:cxnSpMkLst>
            <pc:docMk/>
            <pc:sldMk cId="2091829053" sldId="426"/>
            <ac:cxnSpMk id="97" creationId="{75A4A0A0-93BD-4EBD-9238-CEC8293D31C7}"/>
          </ac:cxnSpMkLst>
        </pc:cxnChg>
        <pc:cxnChg chg="del mod">
          <ac:chgData name="Rémy" userId="e4ac60d0-478e-414d-9b14-86268c6f9b7c" providerId="ADAL" clId="{2037635C-167F-4243-A753-6638D5FFCDA7}" dt="2021-08-19T17:34:19.814" v="1189" actId="478"/>
          <ac:cxnSpMkLst>
            <pc:docMk/>
            <pc:sldMk cId="2091829053" sldId="426"/>
            <ac:cxnSpMk id="98" creationId="{B978ECE1-2431-4398-B189-6CC700169A03}"/>
          </ac:cxnSpMkLst>
        </pc:cxnChg>
        <pc:cxnChg chg="add mod">
          <ac:chgData name="Rémy" userId="e4ac60d0-478e-414d-9b14-86268c6f9b7c" providerId="ADAL" clId="{2037635C-167F-4243-A753-6638D5FFCDA7}" dt="2021-08-23T18:13:09.856" v="11144" actId="164"/>
          <ac:cxnSpMkLst>
            <pc:docMk/>
            <pc:sldMk cId="2091829053" sldId="426"/>
            <ac:cxnSpMk id="113" creationId="{14C256F5-069F-462A-A8A4-4EFBB1DC2680}"/>
          </ac:cxnSpMkLst>
        </pc:cxnChg>
      </pc:sldChg>
      <pc:sldChg chg="add del ord">
        <pc:chgData name="Rémy" userId="e4ac60d0-478e-414d-9b14-86268c6f9b7c" providerId="ADAL" clId="{2037635C-167F-4243-A753-6638D5FFCDA7}" dt="2021-08-19T21:18:52.588" v="5361" actId="2696"/>
        <pc:sldMkLst>
          <pc:docMk/>
          <pc:sldMk cId="1500212596" sldId="427"/>
        </pc:sldMkLst>
      </pc:sldChg>
      <pc:sldChg chg="add del">
        <pc:chgData name="Rémy" userId="e4ac60d0-478e-414d-9b14-86268c6f9b7c" providerId="ADAL" clId="{2037635C-167F-4243-A753-6638D5FFCDA7}" dt="2021-08-19T20:32:31.519" v="3027" actId="2696"/>
        <pc:sldMkLst>
          <pc:docMk/>
          <pc:sldMk cId="1901797568" sldId="427"/>
        </pc:sldMkLst>
      </pc:sldChg>
      <pc:sldChg chg="addSp delSp modSp add mod ord modAnim modNotesTx">
        <pc:chgData name="Rémy" userId="e4ac60d0-478e-414d-9b14-86268c6f9b7c" providerId="ADAL" clId="{2037635C-167F-4243-A753-6638D5FFCDA7}" dt="2021-08-24T18:23:51.276" v="11773" actId="6549"/>
        <pc:sldMkLst>
          <pc:docMk/>
          <pc:sldMk cId="2876494392" sldId="428"/>
        </pc:sldMkLst>
        <pc:spChg chg="mod">
          <ac:chgData name="Rémy" userId="e4ac60d0-478e-414d-9b14-86268c6f9b7c" providerId="ADAL" clId="{2037635C-167F-4243-A753-6638D5FFCDA7}" dt="2021-08-24T18:23:51.276" v="11773" actId="6549"/>
          <ac:spMkLst>
            <pc:docMk/>
            <pc:sldMk cId="2876494392" sldId="428"/>
            <ac:spMk id="6" creationId="{B0144586-27C1-4D00-AA13-4130F009B6D5}"/>
          </ac:spMkLst>
        </pc:spChg>
        <pc:spChg chg="add mod">
          <ac:chgData name="Rémy" userId="e4ac60d0-478e-414d-9b14-86268c6f9b7c" providerId="ADAL" clId="{2037635C-167F-4243-A753-6638D5FFCDA7}" dt="2021-08-23T02:47:31.228" v="10148" actId="20577"/>
          <ac:spMkLst>
            <pc:docMk/>
            <pc:sldMk cId="2876494392" sldId="428"/>
            <ac:spMk id="7" creationId="{B0C280F2-A410-46B3-BD23-499E7611F235}"/>
          </ac:spMkLst>
        </pc:spChg>
        <pc:spChg chg="add mod">
          <ac:chgData name="Rémy" userId="e4ac60d0-478e-414d-9b14-86268c6f9b7c" providerId="ADAL" clId="{2037635C-167F-4243-A753-6638D5FFCDA7}" dt="2021-08-23T02:47:49.241" v="10168" actId="1038"/>
          <ac:spMkLst>
            <pc:docMk/>
            <pc:sldMk cId="2876494392" sldId="428"/>
            <ac:spMk id="8" creationId="{2BF821CB-AF0F-4383-A809-6A06C2C790E8}"/>
          </ac:spMkLst>
        </pc:spChg>
        <pc:spChg chg="add del mod">
          <ac:chgData name="Rémy" userId="e4ac60d0-478e-414d-9b14-86268c6f9b7c" providerId="ADAL" clId="{2037635C-167F-4243-A753-6638D5FFCDA7}" dt="2021-08-19T21:20:18.212" v="5464" actId="478"/>
          <ac:spMkLst>
            <pc:docMk/>
            <pc:sldMk cId="2876494392" sldId="428"/>
            <ac:spMk id="8" creationId="{BF6C9426-9A2E-4708-B601-85C0F9B79A12}"/>
          </ac:spMkLst>
        </pc:spChg>
        <pc:spChg chg="mod">
          <ac:chgData name="Rémy" userId="e4ac60d0-478e-414d-9b14-86268c6f9b7c" providerId="ADAL" clId="{2037635C-167F-4243-A753-6638D5FFCDA7}" dt="2021-08-23T17:33:55.385" v="11140" actId="20577"/>
          <ac:spMkLst>
            <pc:docMk/>
            <pc:sldMk cId="2876494392" sldId="428"/>
            <ac:spMk id="12" creationId="{4F64F6F6-59B2-4EEC-B501-4D52211DCA56}"/>
          </ac:spMkLst>
        </pc:spChg>
        <pc:spChg chg="del">
          <ac:chgData name="Rémy" userId="e4ac60d0-478e-414d-9b14-86268c6f9b7c" providerId="ADAL" clId="{2037635C-167F-4243-A753-6638D5FFCDA7}" dt="2021-08-19T21:19:33.725" v="5365" actId="478"/>
          <ac:spMkLst>
            <pc:docMk/>
            <pc:sldMk cId="2876494392" sldId="428"/>
            <ac:spMk id="14" creationId="{8DFB067C-358E-47CE-9BE9-ADD6C5C45B12}"/>
          </ac:spMkLst>
        </pc:spChg>
        <pc:picChg chg="del mod">
          <ac:chgData name="Rémy" userId="e4ac60d0-478e-414d-9b14-86268c6f9b7c" providerId="ADAL" clId="{2037635C-167F-4243-A753-6638D5FFCDA7}" dt="2021-08-19T21:19:31.101" v="5364" actId="478"/>
          <ac:picMkLst>
            <pc:docMk/>
            <pc:sldMk cId="2876494392" sldId="428"/>
            <ac:picMk id="7" creationId="{C51F39E3-E612-4F15-85A7-43E3B41DEE78}"/>
          </ac:picMkLst>
        </pc:picChg>
      </pc:sldChg>
      <pc:sldChg chg="addSp delSp modSp new mod">
        <pc:chgData name="Rémy" userId="e4ac60d0-478e-414d-9b14-86268c6f9b7c" providerId="ADAL" clId="{2037635C-167F-4243-A753-6638D5FFCDA7}" dt="2021-08-23T17:26:29.515" v="11109" actId="478"/>
        <pc:sldMkLst>
          <pc:docMk/>
          <pc:sldMk cId="3394816761" sldId="429"/>
        </pc:sldMkLst>
        <pc:spChg chg="mod">
          <ac:chgData name="Rémy" userId="e4ac60d0-478e-414d-9b14-86268c6f9b7c" providerId="ADAL" clId="{2037635C-167F-4243-A753-6638D5FFCDA7}" dt="2021-08-23T17:01:02.475" v="11038" actId="1038"/>
          <ac:spMkLst>
            <pc:docMk/>
            <pc:sldMk cId="3394816761" sldId="429"/>
            <ac:spMk id="2" creationId="{722A14A9-B1E7-47AD-8D73-CC35605F32F7}"/>
          </ac:spMkLst>
        </pc:spChg>
        <pc:spChg chg="add mod">
          <ac:chgData name="Rémy" userId="e4ac60d0-478e-414d-9b14-86268c6f9b7c" providerId="ADAL" clId="{2037635C-167F-4243-A753-6638D5FFCDA7}" dt="2021-08-23T17:00:39.862" v="10997" actId="1037"/>
          <ac:spMkLst>
            <pc:docMk/>
            <pc:sldMk cId="3394816761" sldId="429"/>
            <ac:spMk id="3" creationId="{F56A5FC0-DBE1-4EBB-9AA0-B3D238360884}"/>
          </ac:spMkLst>
        </pc:spChg>
        <pc:spChg chg="add del mod">
          <ac:chgData name="Rémy" userId="e4ac60d0-478e-414d-9b14-86268c6f9b7c" providerId="ADAL" clId="{2037635C-167F-4243-A753-6638D5FFCDA7}" dt="2021-08-23T00:28:44.718" v="7358" actId="478"/>
          <ac:spMkLst>
            <pc:docMk/>
            <pc:sldMk cId="3394816761" sldId="429"/>
            <ac:spMk id="4" creationId="{C0582C85-8889-4096-A86D-B8E07CF827D2}"/>
          </ac:spMkLst>
        </pc:spChg>
        <pc:spChg chg="add del mod">
          <ac:chgData name="Rémy" userId="e4ac60d0-478e-414d-9b14-86268c6f9b7c" providerId="ADAL" clId="{2037635C-167F-4243-A753-6638D5FFCDA7}" dt="2021-08-23T00:28:44.718" v="7358" actId="478"/>
          <ac:spMkLst>
            <pc:docMk/>
            <pc:sldMk cId="3394816761" sldId="429"/>
            <ac:spMk id="5" creationId="{76435BEE-3712-40FC-9277-9D5D5C669880}"/>
          </ac:spMkLst>
        </pc:spChg>
        <pc:spChg chg="add del mod">
          <ac:chgData name="Rémy" userId="e4ac60d0-478e-414d-9b14-86268c6f9b7c" providerId="ADAL" clId="{2037635C-167F-4243-A753-6638D5FFCDA7}" dt="2021-08-23T00:28:44.718" v="7358" actId="478"/>
          <ac:spMkLst>
            <pc:docMk/>
            <pc:sldMk cId="3394816761" sldId="429"/>
            <ac:spMk id="6" creationId="{99DE8525-657C-43E4-8479-0DCD7D0751D4}"/>
          </ac:spMkLst>
        </pc:spChg>
        <pc:spChg chg="add mod">
          <ac:chgData name="Rémy" userId="e4ac60d0-478e-414d-9b14-86268c6f9b7c" providerId="ADAL" clId="{2037635C-167F-4243-A753-6638D5FFCDA7}" dt="2021-08-23T17:00:39.862" v="10997" actId="1037"/>
          <ac:spMkLst>
            <pc:docMk/>
            <pc:sldMk cId="3394816761" sldId="429"/>
            <ac:spMk id="7" creationId="{FC63C5A7-E528-4D0D-BB24-35FE8BAD7B9C}"/>
          </ac:spMkLst>
        </pc:spChg>
        <pc:spChg chg="add mod">
          <ac:chgData name="Rémy" userId="e4ac60d0-478e-414d-9b14-86268c6f9b7c" providerId="ADAL" clId="{2037635C-167F-4243-A753-6638D5FFCDA7}" dt="2021-08-23T17:00:39.862" v="10997" actId="1037"/>
          <ac:spMkLst>
            <pc:docMk/>
            <pc:sldMk cId="3394816761" sldId="429"/>
            <ac:spMk id="8" creationId="{640974FE-29AD-428B-A731-87C781A045B9}"/>
          </ac:spMkLst>
        </pc:spChg>
        <pc:spChg chg="add mod">
          <ac:chgData name="Rémy" userId="e4ac60d0-478e-414d-9b14-86268c6f9b7c" providerId="ADAL" clId="{2037635C-167F-4243-A753-6638D5FFCDA7}" dt="2021-08-23T17:00:39.862" v="10997" actId="1037"/>
          <ac:spMkLst>
            <pc:docMk/>
            <pc:sldMk cId="3394816761" sldId="429"/>
            <ac:spMk id="9" creationId="{E1266201-6E7E-4317-A9F8-815E93F51455}"/>
          </ac:spMkLst>
        </pc:spChg>
        <pc:spChg chg="add del mod">
          <ac:chgData name="Rémy" userId="e4ac60d0-478e-414d-9b14-86268c6f9b7c" providerId="ADAL" clId="{2037635C-167F-4243-A753-6638D5FFCDA7}" dt="2021-08-23T00:30:38.849" v="7533" actId="478"/>
          <ac:spMkLst>
            <pc:docMk/>
            <pc:sldMk cId="3394816761" sldId="429"/>
            <ac:spMk id="10" creationId="{46FA592E-84DB-4710-8240-9CA78883431D}"/>
          </ac:spMkLst>
        </pc:spChg>
        <pc:spChg chg="add mod">
          <ac:chgData name="Rémy" userId="e4ac60d0-478e-414d-9b14-86268c6f9b7c" providerId="ADAL" clId="{2037635C-167F-4243-A753-6638D5FFCDA7}" dt="2021-08-23T01:40:15.919" v="8203" actId="113"/>
          <ac:spMkLst>
            <pc:docMk/>
            <pc:sldMk cId="3394816761" sldId="429"/>
            <ac:spMk id="11" creationId="{6646D81D-6F8C-49C6-88F2-320375AF3D5D}"/>
          </ac:spMkLst>
        </pc:spChg>
        <pc:spChg chg="add mod">
          <ac:chgData name="Rémy" userId="e4ac60d0-478e-414d-9b14-86268c6f9b7c" providerId="ADAL" clId="{2037635C-167F-4243-A753-6638D5FFCDA7}" dt="2021-08-23T01:40:15.919" v="8203" actId="113"/>
          <ac:spMkLst>
            <pc:docMk/>
            <pc:sldMk cId="3394816761" sldId="429"/>
            <ac:spMk id="12" creationId="{95B4D438-2AA5-49BE-AB9E-ACDCF451DA9B}"/>
          </ac:spMkLst>
        </pc:spChg>
        <pc:spChg chg="mod">
          <ac:chgData name="Rémy" userId="e4ac60d0-478e-414d-9b14-86268c6f9b7c" providerId="ADAL" clId="{2037635C-167F-4243-A753-6638D5FFCDA7}" dt="2021-08-23T01:40:15.919" v="8203" actId="113"/>
          <ac:spMkLst>
            <pc:docMk/>
            <pc:sldMk cId="3394816761" sldId="429"/>
            <ac:spMk id="15" creationId="{0FF4CF29-5D0A-471C-A30C-3272CD97AF50}"/>
          </ac:spMkLst>
        </pc:spChg>
        <pc:spChg chg="mod">
          <ac:chgData name="Rémy" userId="e4ac60d0-478e-414d-9b14-86268c6f9b7c" providerId="ADAL" clId="{2037635C-167F-4243-A753-6638D5FFCDA7}" dt="2021-08-23T01:40:15.919" v="8203" actId="113"/>
          <ac:spMkLst>
            <pc:docMk/>
            <pc:sldMk cId="3394816761" sldId="429"/>
            <ac:spMk id="16" creationId="{BB74045B-249C-4F19-8C89-AFC0206B2E49}"/>
          </ac:spMkLst>
        </pc:spChg>
        <pc:spChg chg="mod">
          <ac:chgData name="Rémy" userId="e4ac60d0-478e-414d-9b14-86268c6f9b7c" providerId="ADAL" clId="{2037635C-167F-4243-A753-6638D5FFCDA7}" dt="2021-08-23T01:40:15.919" v="8203" actId="113"/>
          <ac:spMkLst>
            <pc:docMk/>
            <pc:sldMk cId="3394816761" sldId="429"/>
            <ac:spMk id="18" creationId="{356A5831-9683-4147-88BA-4FE5D2C66F8B}"/>
          </ac:spMkLst>
        </pc:spChg>
        <pc:spChg chg="mod">
          <ac:chgData name="Rémy" userId="e4ac60d0-478e-414d-9b14-86268c6f9b7c" providerId="ADAL" clId="{2037635C-167F-4243-A753-6638D5FFCDA7}" dt="2021-08-23T01:40:15.919" v="8203" actId="113"/>
          <ac:spMkLst>
            <pc:docMk/>
            <pc:sldMk cId="3394816761" sldId="429"/>
            <ac:spMk id="19" creationId="{5406A724-6D90-433B-8E6B-2646C249BF9D}"/>
          </ac:spMkLst>
        </pc:spChg>
        <pc:grpChg chg="add mod">
          <ac:chgData name="Rémy" userId="e4ac60d0-478e-414d-9b14-86268c6f9b7c" providerId="ADAL" clId="{2037635C-167F-4243-A753-6638D5FFCDA7}" dt="2021-08-23T17:00:39.862" v="10997" actId="1037"/>
          <ac:grpSpMkLst>
            <pc:docMk/>
            <pc:sldMk cId="3394816761" sldId="429"/>
            <ac:grpSpMk id="13" creationId="{C0CD0B18-BC95-43FC-80F9-0D705D1FB06F}"/>
          </ac:grpSpMkLst>
        </pc:grpChg>
        <pc:grpChg chg="add mod">
          <ac:chgData name="Rémy" userId="e4ac60d0-478e-414d-9b14-86268c6f9b7c" providerId="ADAL" clId="{2037635C-167F-4243-A753-6638D5FFCDA7}" dt="2021-08-23T17:00:39.862" v="10997" actId="1037"/>
          <ac:grpSpMkLst>
            <pc:docMk/>
            <pc:sldMk cId="3394816761" sldId="429"/>
            <ac:grpSpMk id="14" creationId="{8F760A4B-62D4-4015-B5BA-0DA8A58B73AA}"/>
          </ac:grpSpMkLst>
        </pc:grpChg>
        <pc:grpChg chg="add mod">
          <ac:chgData name="Rémy" userId="e4ac60d0-478e-414d-9b14-86268c6f9b7c" providerId="ADAL" clId="{2037635C-167F-4243-A753-6638D5FFCDA7}" dt="2021-08-23T17:00:39.862" v="10997" actId="1037"/>
          <ac:grpSpMkLst>
            <pc:docMk/>
            <pc:sldMk cId="3394816761" sldId="429"/>
            <ac:grpSpMk id="17" creationId="{1375F04F-430C-4A98-B73B-499E690756D2}"/>
          </ac:grpSpMkLst>
        </pc:grpChg>
        <pc:picChg chg="add del mod ord modCrop">
          <ac:chgData name="Rémy" userId="e4ac60d0-478e-414d-9b14-86268c6f9b7c" providerId="ADAL" clId="{2037635C-167F-4243-A753-6638D5FFCDA7}" dt="2021-08-23T17:26:29.515" v="11109" actId="478"/>
          <ac:picMkLst>
            <pc:docMk/>
            <pc:sldMk cId="3394816761" sldId="429"/>
            <ac:picMk id="5" creationId="{F1382E3C-817A-4605-8261-8C14BE9D0F58}"/>
          </ac:picMkLst>
        </pc:picChg>
        <pc:picChg chg="add del mod modCrop">
          <ac:chgData name="Rémy" userId="e4ac60d0-478e-414d-9b14-86268c6f9b7c" providerId="ADAL" clId="{2037635C-167F-4243-A753-6638D5FFCDA7}" dt="2021-08-23T00:45:24.493" v="8003" actId="478"/>
          <ac:picMkLst>
            <pc:docMk/>
            <pc:sldMk cId="3394816761" sldId="429"/>
            <ac:picMk id="21" creationId="{EC200E00-3E1B-4BE6-A2FA-18B638AF305F}"/>
          </ac:picMkLst>
        </pc:picChg>
        <pc:picChg chg="add mod ord modCrop">
          <ac:chgData name="Rémy" userId="e4ac60d0-478e-414d-9b14-86268c6f9b7c" providerId="ADAL" clId="{2037635C-167F-4243-A753-6638D5FFCDA7}" dt="2021-08-23T17:26:16.981" v="11108" actId="167"/>
          <ac:picMkLst>
            <pc:docMk/>
            <pc:sldMk cId="3394816761" sldId="429"/>
            <ac:picMk id="50" creationId="{2235AB55-D262-422F-8645-8058C977546D}"/>
          </ac:picMkLst>
        </pc:picChg>
        <pc:picChg chg="add del mod">
          <ac:chgData name="Rémy" userId="e4ac60d0-478e-414d-9b14-86268c6f9b7c" providerId="ADAL" clId="{2037635C-167F-4243-A753-6638D5FFCDA7}" dt="2021-08-23T00:46:09.864" v="8009" actId="478"/>
          <ac:picMkLst>
            <pc:docMk/>
            <pc:sldMk cId="3394816761" sldId="429"/>
            <ac:picMk id="53" creationId="{67BA90EE-D749-49F9-8020-646778E59530}"/>
          </ac:picMkLst>
        </pc:picChg>
        <pc:picChg chg="add del mod">
          <ac:chgData name="Rémy" userId="e4ac60d0-478e-414d-9b14-86268c6f9b7c" providerId="ADAL" clId="{2037635C-167F-4243-A753-6638D5FFCDA7}" dt="2021-08-23T00:51:45.530" v="8057" actId="478"/>
          <ac:picMkLst>
            <pc:docMk/>
            <pc:sldMk cId="3394816761" sldId="429"/>
            <ac:picMk id="55" creationId="{B22EC473-3740-45DD-AE3E-D7E1C751064A}"/>
          </ac:picMkLst>
        </pc:picChg>
        <pc:picChg chg="add mod ord">
          <ac:chgData name="Rémy" userId="e4ac60d0-478e-414d-9b14-86268c6f9b7c" providerId="ADAL" clId="{2037635C-167F-4243-A753-6638D5FFCDA7}" dt="2021-08-23T17:00:39.862" v="10997" actId="1037"/>
          <ac:picMkLst>
            <pc:docMk/>
            <pc:sldMk cId="3394816761" sldId="429"/>
            <ac:picMk id="57" creationId="{B824BF43-F7A5-4AC2-84BF-EA5DF7E44108}"/>
          </ac:picMkLst>
        </pc:picChg>
        <pc:picChg chg="add mod ord">
          <ac:chgData name="Rémy" userId="e4ac60d0-478e-414d-9b14-86268c6f9b7c" providerId="ADAL" clId="{2037635C-167F-4243-A753-6638D5FFCDA7}" dt="2021-08-23T17:00:39.862" v="10997" actId="1037"/>
          <ac:picMkLst>
            <pc:docMk/>
            <pc:sldMk cId="3394816761" sldId="429"/>
            <ac:picMk id="59" creationId="{8A1D517B-428E-4027-B56E-7D2E6C9B8D76}"/>
          </ac:picMkLst>
        </pc:picChg>
        <pc:picChg chg="add del mod">
          <ac:chgData name="Rémy" userId="e4ac60d0-478e-414d-9b14-86268c6f9b7c" providerId="ADAL" clId="{2037635C-167F-4243-A753-6638D5FFCDA7}" dt="2021-08-23T01:05:15.534" v="8114" actId="478"/>
          <ac:picMkLst>
            <pc:docMk/>
            <pc:sldMk cId="3394816761" sldId="429"/>
            <ac:picMk id="61" creationId="{5F307ED4-3A00-4E2A-AD6F-DF17B13509F4}"/>
          </ac:picMkLst>
        </pc:picChg>
        <pc:picChg chg="add mod">
          <ac:chgData name="Rémy" userId="e4ac60d0-478e-414d-9b14-86268c6f9b7c" providerId="ADAL" clId="{2037635C-167F-4243-A753-6638D5FFCDA7}" dt="2021-08-23T17:00:39.862" v="10997" actId="1037"/>
          <ac:picMkLst>
            <pc:docMk/>
            <pc:sldMk cId="3394816761" sldId="429"/>
            <ac:picMk id="63" creationId="{E71AFF21-86DD-4683-B6D5-728817728744}"/>
          </ac:picMkLst>
        </pc:picChg>
        <pc:picChg chg="add del mod">
          <ac:chgData name="Rémy" userId="e4ac60d0-478e-414d-9b14-86268c6f9b7c" providerId="ADAL" clId="{2037635C-167F-4243-A753-6638D5FFCDA7}" dt="2021-08-23T01:13:01.622" v="8127" actId="478"/>
          <ac:picMkLst>
            <pc:docMk/>
            <pc:sldMk cId="3394816761" sldId="429"/>
            <ac:picMk id="65" creationId="{A64014CF-4759-400D-8A80-4EB030F32FA3}"/>
          </ac:picMkLst>
        </pc:picChg>
        <pc:picChg chg="add mod ord modCrop">
          <ac:chgData name="Rémy" userId="e4ac60d0-478e-414d-9b14-86268c6f9b7c" providerId="ADAL" clId="{2037635C-167F-4243-A753-6638D5FFCDA7}" dt="2021-08-23T17:00:39.862" v="10997" actId="1037"/>
          <ac:picMkLst>
            <pc:docMk/>
            <pc:sldMk cId="3394816761" sldId="429"/>
            <ac:picMk id="67" creationId="{EC467F38-18B5-42C9-B2D4-E89D213A4956}"/>
          </ac:picMkLst>
        </pc:picChg>
        <pc:picChg chg="add mod">
          <ac:chgData name="Rémy" userId="e4ac60d0-478e-414d-9b14-86268c6f9b7c" providerId="ADAL" clId="{2037635C-167F-4243-A753-6638D5FFCDA7}" dt="2021-08-23T17:00:39.862" v="10997" actId="1037"/>
          <ac:picMkLst>
            <pc:docMk/>
            <pc:sldMk cId="3394816761" sldId="429"/>
            <ac:picMk id="69" creationId="{04269525-FD46-48EE-92F3-3500633409C4}"/>
          </ac:picMkLst>
        </pc:picChg>
        <pc:picChg chg="add mod ord modCrop">
          <ac:chgData name="Rémy" userId="e4ac60d0-478e-414d-9b14-86268c6f9b7c" providerId="ADAL" clId="{2037635C-167F-4243-A753-6638D5FFCDA7}" dt="2021-08-23T17:00:39.862" v="10997" actId="1037"/>
          <ac:picMkLst>
            <pc:docMk/>
            <pc:sldMk cId="3394816761" sldId="429"/>
            <ac:picMk id="71" creationId="{FFC1E375-D6DC-41F1-9DBE-D8DDE8762C29}"/>
          </ac:picMkLst>
        </pc:picChg>
        <pc:picChg chg="add del mod">
          <ac:chgData name="Rémy" userId="e4ac60d0-478e-414d-9b14-86268c6f9b7c" providerId="ADAL" clId="{2037635C-167F-4243-A753-6638D5FFCDA7}" dt="2021-08-23T01:32:32.763" v="8169" actId="478"/>
          <ac:picMkLst>
            <pc:docMk/>
            <pc:sldMk cId="3394816761" sldId="429"/>
            <ac:picMk id="73" creationId="{AFA4D2F0-D66C-4647-AA15-86B27C463372}"/>
          </ac:picMkLst>
        </pc:picChg>
        <pc:picChg chg="add mod">
          <ac:chgData name="Rémy" userId="e4ac60d0-478e-414d-9b14-86268c6f9b7c" providerId="ADAL" clId="{2037635C-167F-4243-A753-6638D5FFCDA7}" dt="2021-08-23T17:00:39.862" v="10997" actId="1037"/>
          <ac:picMkLst>
            <pc:docMk/>
            <pc:sldMk cId="3394816761" sldId="429"/>
            <ac:picMk id="75" creationId="{FE40FD75-1EB7-4667-AA08-2982804E4678}"/>
          </ac:picMkLst>
        </pc:picChg>
        <pc:picChg chg="add mod ord modCrop">
          <ac:chgData name="Rémy" userId="e4ac60d0-478e-414d-9b14-86268c6f9b7c" providerId="ADAL" clId="{2037635C-167F-4243-A753-6638D5FFCDA7}" dt="2021-08-23T17:00:39.862" v="10997" actId="1037"/>
          <ac:picMkLst>
            <pc:docMk/>
            <pc:sldMk cId="3394816761" sldId="429"/>
            <ac:picMk id="77" creationId="{CBA1C8D5-2BAD-4357-9CBD-6DE88CB6DC8F}"/>
          </ac:picMkLst>
        </pc:picChg>
        <pc:cxnChg chg="add mod ord">
          <ac:chgData name="Rémy" userId="e4ac60d0-478e-414d-9b14-86268c6f9b7c" providerId="ADAL" clId="{2037635C-167F-4243-A753-6638D5FFCDA7}" dt="2021-08-23T17:00:39.862" v="10997" actId="1037"/>
          <ac:cxnSpMkLst>
            <pc:docMk/>
            <pc:sldMk cId="3394816761" sldId="429"/>
            <ac:cxnSpMk id="23" creationId="{110A5FE0-279D-4070-AF4B-55545BA77CD5}"/>
          </ac:cxnSpMkLst>
        </pc:cxnChg>
        <pc:cxnChg chg="add mod ord">
          <ac:chgData name="Rémy" userId="e4ac60d0-478e-414d-9b14-86268c6f9b7c" providerId="ADAL" clId="{2037635C-167F-4243-A753-6638D5FFCDA7}" dt="2021-08-23T17:00:39.862" v="10997" actId="1037"/>
          <ac:cxnSpMkLst>
            <pc:docMk/>
            <pc:sldMk cId="3394816761" sldId="429"/>
            <ac:cxnSpMk id="24" creationId="{F15C11C1-F6F2-4633-AC19-2876433991D1}"/>
          </ac:cxnSpMkLst>
        </pc:cxnChg>
        <pc:cxnChg chg="add mod ord">
          <ac:chgData name="Rémy" userId="e4ac60d0-478e-414d-9b14-86268c6f9b7c" providerId="ADAL" clId="{2037635C-167F-4243-A753-6638D5FFCDA7}" dt="2021-08-23T17:00:39.862" v="10997" actId="1037"/>
          <ac:cxnSpMkLst>
            <pc:docMk/>
            <pc:sldMk cId="3394816761" sldId="429"/>
            <ac:cxnSpMk id="27" creationId="{CDB16455-CF92-4110-B15B-7FD4DAEAA475}"/>
          </ac:cxnSpMkLst>
        </pc:cxnChg>
        <pc:cxnChg chg="add del mod">
          <ac:chgData name="Rémy" userId="e4ac60d0-478e-414d-9b14-86268c6f9b7c" providerId="ADAL" clId="{2037635C-167F-4243-A753-6638D5FFCDA7}" dt="2021-08-23T00:38:55.567" v="7938" actId="478"/>
          <ac:cxnSpMkLst>
            <pc:docMk/>
            <pc:sldMk cId="3394816761" sldId="429"/>
            <ac:cxnSpMk id="29" creationId="{EC5832C5-1323-4D95-B6CE-A676E2D9066F}"/>
          </ac:cxnSpMkLst>
        </pc:cxnChg>
        <pc:cxnChg chg="add del mod">
          <ac:chgData name="Rémy" userId="e4ac60d0-478e-414d-9b14-86268c6f9b7c" providerId="ADAL" clId="{2037635C-167F-4243-A753-6638D5FFCDA7}" dt="2021-08-23T00:41:07.334" v="7943" actId="478"/>
          <ac:cxnSpMkLst>
            <pc:docMk/>
            <pc:sldMk cId="3394816761" sldId="429"/>
            <ac:cxnSpMk id="31" creationId="{EF668D3E-B4A5-4A9D-822E-F063605EA89D}"/>
          </ac:cxnSpMkLst>
        </pc:cxnChg>
        <pc:cxnChg chg="add mod ord">
          <ac:chgData name="Rémy" userId="e4ac60d0-478e-414d-9b14-86268c6f9b7c" providerId="ADAL" clId="{2037635C-167F-4243-A753-6638D5FFCDA7}" dt="2021-08-23T17:00:39.862" v="10997" actId="1037"/>
          <ac:cxnSpMkLst>
            <pc:docMk/>
            <pc:sldMk cId="3394816761" sldId="429"/>
            <ac:cxnSpMk id="32" creationId="{1E91F68E-32A6-4965-80CB-8F55B3745873}"/>
          </ac:cxnSpMkLst>
        </pc:cxnChg>
        <pc:cxnChg chg="add del mod">
          <ac:chgData name="Rémy" userId="e4ac60d0-478e-414d-9b14-86268c6f9b7c" providerId="ADAL" clId="{2037635C-167F-4243-A753-6638D5FFCDA7}" dt="2021-08-23T00:41:08.620" v="7944" actId="478"/>
          <ac:cxnSpMkLst>
            <pc:docMk/>
            <pc:sldMk cId="3394816761" sldId="429"/>
            <ac:cxnSpMk id="33" creationId="{E7F8CA5E-383C-43EA-89B3-E572D7EAA739}"/>
          </ac:cxnSpMkLst>
        </pc:cxnChg>
        <pc:cxnChg chg="add del mod ord">
          <ac:chgData name="Rémy" userId="e4ac60d0-478e-414d-9b14-86268c6f9b7c" providerId="ADAL" clId="{2037635C-167F-4243-A753-6638D5FFCDA7}" dt="2021-08-23T17:00:39.862" v="10997" actId="1037"/>
          <ac:cxnSpMkLst>
            <pc:docMk/>
            <pc:sldMk cId="3394816761" sldId="429"/>
            <ac:cxnSpMk id="34" creationId="{A3FB5750-9559-4227-8888-C213257FAA80}"/>
          </ac:cxnSpMkLst>
        </pc:cxnChg>
        <pc:cxnChg chg="add del mod">
          <ac:chgData name="Rémy" userId="e4ac60d0-478e-414d-9b14-86268c6f9b7c" providerId="ADAL" clId="{2037635C-167F-4243-A753-6638D5FFCDA7}" dt="2021-08-23T00:41:10.707" v="7945" actId="478"/>
          <ac:cxnSpMkLst>
            <pc:docMk/>
            <pc:sldMk cId="3394816761" sldId="429"/>
            <ac:cxnSpMk id="35" creationId="{8AC3662E-93CB-4BAE-AACE-C1E16E6E048E}"/>
          </ac:cxnSpMkLst>
        </pc:cxnChg>
        <pc:cxnChg chg="add del mod">
          <ac:chgData name="Rémy" userId="e4ac60d0-478e-414d-9b14-86268c6f9b7c" providerId="ADAL" clId="{2037635C-167F-4243-A753-6638D5FFCDA7}" dt="2021-08-23T00:42:10.632" v="7957" actId="478"/>
          <ac:cxnSpMkLst>
            <pc:docMk/>
            <pc:sldMk cId="3394816761" sldId="429"/>
            <ac:cxnSpMk id="37" creationId="{5EA4DCFB-211B-4897-9527-DF5765C5AA1C}"/>
          </ac:cxnSpMkLst>
        </pc:cxnChg>
        <pc:cxnChg chg="add del mod">
          <ac:chgData name="Rémy" userId="e4ac60d0-478e-414d-9b14-86268c6f9b7c" providerId="ADAL" clId="{2037635C-167F-4243-A753-6638D5FFCDA7}" dt="2021-08-23T00:42:21.227" v="7959" actId="478"/>
          <ac:cxnSpMkLst>
            <pc:docMk/>
            <pc:sldMk cId="3394816761" sldId="429"/>
            <ac:cxnSpMk id="39" creationId="{EC153691-9735-45E4-978D-1F494542D090}"/>
          </ac:cxnSpMkLst>
        </pc:cxnChg>
        <pc:cxnChg chg="add mod ord">
          <ac:chgData name="Rémy" userId="e4ac60d0-478e-414d-9b14-86268c6f9b7c" providerId="ADAL" clId="{2037635C-167F-4243-A753-6638D5FFCDA7}" dt="2021-08-23T17:00:39.862" v="10997" actId="1037"/>
          <ac:cxnSpMkLst>
            <pc:docMk/>
            <pc:sldMk cId="3394816761" sldId="429"/>
            <ac:cxnSpMk id="41" creationId="{AA295B1C-870C-4778-866D-944CC232F82A}"/>
          </ac:cxnSpMkLst>
        </pc:cxnChg>
        <pc:cxnChg chg="add del mod">
          <ac:chgData name="Rémy" userId="e4ac60d0-478e-414d-9b14-86268c6f9b7c" providerId="ADAL" clId="{2037635C-167F-4243-A753-6638D5FFCDA7}" dt="2021-08-23T00:42:22.770" v="7960" actId="478"/>
          <ac:cxnSpMkLst>
            <pc:docMk/>
            <pc:sldMk cId="3394816761" sldId="429"/>
            <ac:cxnSpMk id="42" creationId="{01B5737D-6915-4EF6-9B17-2151FF8F2D8F}"/>
          </ac:cxnSpMkLst>
        </pc:cxnChg>
        <pc:cxnChg chg="add mod ord">
          <ac:chgData name="Rémy" userId="e4ac60d0-478e-414d-9b14-86268c6f9b7c" providerId="ADAL" clId="{2037635C-167F-4243-A753-6638D5FFCDA7}" dt="2021-08-23T17:00:39.862" v="10997" actId="1037"/>
          <ac:cxnSpMkLst>
            <pc:docMk/>
            <pc:sldMk cId="3394816761" sldId="429"/>
            <ac:cxnSpMk id="43" creationId="{DEE510ED-679F-40FB-8D20-1925694E3887}"/>
          </ac:cxnSpMkLst>
        </pc:cxnChg>
        <pc:cxnChg chg="add del mod">
          <ac:chgData name="Rémy" userId="e4ac60d0-478e-414d-9b14-86268c6f9b7c" providerId="ADAL" clId="{2037635C-167F-4243-A753-6638D5FFCDA7}" dt="2021-08-23T00:42:25.341" v="7961" actId="478"/>
          <ac:cxnSpMkLst>
            <pc:docMk/>
            <pc:sldMk cId="3394816761" sldId="429"/>
            <ac:cxnSpMk id="44" creationId="{5BC0CE25-8BC8-4A02-A26D-91DD61BE5A9A}"/>
          </ac:cxnSpMkLst>
        </pc:cxnChg>
        <pc:cxnChg chg="add mod ord">
          <ac:chgData name="Rémy" userId="e4ac60d0-478e-414d-9b14-86268c6f9b7c" providerId="ADAL" clId="{2037635C-167F-4243-A753-6638D5FFCDA7}" dt="2021-08-23T17:24:32.287" v="11078" actId="1038"/>
          <ac:cxnSpMkLst>
            <pc:docMk/>
            <pc:sldMk cId="3394816761" sldId="429"/>
            <ac:cxnSpMk id="45" creationId="{CBB2A1B6-F08F-4467-B3B3-6ED62A2EB9C4}"/>
          </ac:cxnSpMkLst>
        </pc:cxnChg>
      </pc:sldChg>
      <pc:sldChg chg="addSp delSp modSp add mod modNotesTx">
        <pc:chgData name="Rémy" userId="e4ac60d0-478e-414d-9b14-86268c6f9b7c" providerId="ADAL" clId="{2037635C-167F-4243-A753-6638D5FFCDA7}" dt="2021-08-25T14:10:09.249" v="12765" actId="27636"/>
        <pc:sldMkLst>
          <pc:docMk/>
          <pc:sldMk cId="2919609770" sldId="430"/>
        </pc:sldMkLst>
        <pc:spChg chg="del">
          <ac:chgData name="Rémy" userId="e4ac60d0-478e-414d-9b14-86268c6f9b7c" providerId="ADAL" clId="{2037635C-167F-4243-A753-6638D5FFCDA7}" dt="2021-08-25T12:55:19.537" v="11825" actId="478"/>
          <ac:spMkLst>
            <pc:docMk/>
            <pc:sldMk cId="2919609770" sldId="430"/>
            <ac:spMk id="6" creationId="{D6021C88-9AEF-4F3E-B67F-71A375476BBB}"/>
          </ac:spMkLst>
        </pc:spChg>
        <pc:spChg chg="add mod">
          <ac:chgData name="Rémy" userId="e4ac60d0-478e-414d-9b14-86268c6f9b7c" providerId="ADAL" clId="{2037635C-167F-4243-A753-6638D5FFCDA7}" dt="2021-08-25T13:31:06.764" v="12763" actId="20577"/>
          <ac:spMkLst>
            <pc:docMk/>
            <pc:sldMk cId="2919609770" sldId="430"/>
            <ac:spMk id="7" creationId="{83458652-1278-448E-9EED-261A375C39AF}"/>
          </ac:spMkLst>
        </pc:spChg>
        <pc:spChg chg="mod">
          <ac:chgData name="Rémy" userId="e4ac60d0-478e-414d-9b14-86268c6f9b7c" providerId="ADAL" clId="{2037635C-167F-4243-A753-6638D5FFCDA7}" dt="2021-08-25T14:10:09.249" v="12765" actId="27636"/>
          <ac:spMkLst>
            <pc:docMk/>
            <pc:sldMk cId="2919609770" sldId="430"/>
            <ac:spMk id="9" creationId="{B7BBF692-C064-41D9-8B81-72ED1811D3AD}"/>
          </ac:spMkLst>
        </pc:spChg>
        <pc:spChg chg="del">
          <ac:chgData name="Rémy" userId="e4ac60d0-478e-414d-9b14-86268c6f9b7c" providerId="ADAL" clId="{2037635C-167F-4243-A753-6638D5FFCDA7}" dt="2021-08-25T12:55:40.299" v="11826" actId="478"/>
          <ac:spMkLst>
            <pc:docMk/>
            <pc:sldMk cId="2919609770" sldId="430"/>
            <ac:spMk id="12" creationId="{00000000-0000-0000-0000-000000000000}"/>
          </ac:spMkLst>
        </pc:spChg>
        <pc:spChg chg="mod">
          <ac:chgData name="Rémy" userId="e4ac60d0-478e-414d-9b14-86268c6f9b7c" providerId="ADAL" clId="{2037635C-167F-4243-A753-6638D5FFCDA7}" dt="2021-08-25T12:55:17.302" v="11824" actId="313"/>
          <ac:spMkLst>
            <pc:docMk/>
            <pc:sldMk cId="2919609770" sldId="430"/>
            <ac:spMk id="33" creationId="{56A989D4-C966-450B-937A-651963D85F4F}"/>
          </ac:spMkLst>
        </pc:spChg>
      </pc:sldChg>
      <pc:sldChg chg="delSp modSp add mod delAnim modAnim modNotesTx">
        <pc:chgData name="Rémy" userId="e4ac60d0-478e-414d-9b14-86268c6f9b7c" providerId="ADAL" clId="{2037635C-167F-4243-A753-6638D5FFCDA7}" dt="2021-09-09T18:07:14.877" v="13559" actId="20577"/>
        <pc:sldMkLst>
          <pc:docMk/>
          <pc:sldMk cId="3780080534" sldId="431"/>
        </pc:sldMkLst>
        <pc:spChg chg="del">
          <ac:chgData name="Rémy" userId="e4ac60d0-478e-414d-9b14-86268c6f9b7c" providerId="ADAL" clId="{2037635C-167F-4243-A753-6638D5FFCDA7}" dt="2021-08-30T14:06:56.647" v="13009" actId="478"/>
          <ac:spMkLst>
            <pc:docMk/>
            <pc:sldMk cId="3780080534" sldId="431"/>
            <ac:spMk id="3" creationId="{9B751DB3-B5DA-4ECC-ADFE-A563E30D81A2}"/>
          </ac:spMkLst>
        </pc:spChg>
        <pc:spChg chg="del">
          <ac:chgData name="Rémy" userId="e4ac60d0-478e-414d-9b14-86268c6f9b7c" providerId="ADAL" clId="{2037635C-167F-4243-A753-6638D5FFCDA7}" dt="2021-08-30T14:06:56.647" v="13009" actId="478"/>
          <ac:spMkLst>
            <pc:docMk/>
            <pc:sldMk cId="3780080534" sldId="431"/>
            <ac:spMk id="5" creationId="{70C96A28-5D61-4177-AAED-AFB956157E94}"/>
          </ac:spMkLst>
        </pc:spChg>
        <pc:spChg chg="mod">
          <ac:chgData name="Rémy" userId="e4ac60d0-478e-414d-9b14-86268c6f9b7c" providerId="ADAL" clId="{2037635C-167F-4243-A753-6638D5FFCDA7}" dt="2021-08-30T14:09:14.454" v="13218" actId="20577"/>
          <ac:spMkLst>
            <pc:docMk/>
            <pc:sldMk cId="3780080534" sldId="431"/>
            <ac:spMk id="6" creationId="{B0144586-27C1-4D00-AA13-4130F009B6D5}"/>
          </ac:spMkLst>
        </pc:spChg>
        <pc:spChg chg="del">
          <ac:chgData name="Rémy" userId="e4ac60d0-478e-414d-9b14-86268c6f9b7c" providerId="ADAL" clId="{2037635C-167F-4243-A753-6638D5FFCDA7}" dt="2021-08-30T14:06:56.647" v="13009" actId="478"/>
          <ac:spMkLst>
            <pc:docMk/>
            <pc:sldMk cId="3780080534" sldId="431"/>
            <ac:spMk id="7" creationId="{6EFA347A-E7F5-42D5-A6D6-5A33BDE5E89F}"/>
          </ac:spMkLst>
        </pc:spChg>
        <pc:spChg chg="del">
          <ac:chgData name="Rémy" userId="e4ac60d0-478e-414d-9b14-86268c6f9b7c" providerId="ADAL" clId="{2037635C-167F-4243-A753-6638D5FFCDA7}" dt="2021-08-30T14:06:56.647" v="13009" actId="478"/>
          <ac:spMkLst>
            <pc:docMk/>
            <pc:sldMk cId="3780080534" sldId="431"/>
            <ac:spMk id="9" creationId="{A40C25AD-2041-4EED-88B7-E7A43A45A462}"/>
          </ac:spMkLst>
        </pc:spChg>
        <pc:spChg chg="del">
          <ac:chgData name="Rémy" userId="e4ac60d0-478e-414d-9b14-86268c6f9b7c" providerId="ADAL" clId="{2037635C-167F-4243-A753-6638D5FFCDA7}" dt="2021-08-30T14:06:56.647" v="13009" actId="478"/>
          <ac:spMkLst>
            <pc:docMk/>
            <pc:sldMk cId="3780080534" sldId="431"/>
            <ac:spMk id="10" creationId="{B1C652FF-8035-471E-A05B-AE1C221C1660}"/>
          </ac:spMkLst>
        </pc:spChg>
        <pc:spChg chg="mod">
          <ac:chgData name="Rémy" userId="e4ac60d0-478e-414d-9b14-86268c6f9b7c" providerId="ADAL" clId="{2037635C-167F-4243-A753-6638D5FFCDA7}" dt="2021-09-09T18:07:14.877" v="13559" actId="20577"/>
          <ac:spMkLst>
            <pc:docMk/>
            <pc:sldMk cId="3780080534" sldId="431"/>
            <ac:spMk id="13" creationId="{BBA86A5A-D9A0-4993-ADA4-4FCF67886730}"/>
          </ac:spMkLst>
        </pc:spChg>
        <pc:spChg chg="del">
          <ac:chgData name="Rémy" userId="e4ac60d0-478e-414d-9b14-86268c6f9b7c" providerId="ADAL" clId="{2037635C-167F-4243-A753-6638D5FFCDA7}" dt="2021-08-30T14:06:56.647" v="13009" actId="478"/>
          <ac:spMkLst>
            <pc:docMk/>
            <pc:sldMk cId="3780080534" sldId="431"/>
            <ac:spMk id="14" creationId="{31110512-76D2-4DE8-8B61-DC54E8849360}"/>
          </ac:spMkLst>
        </pc:spChg>
        <pc:grpChg chg="del">
          <ac:chgData name="Rémy" userId="e4ac60d0-478e-414d-9b14-86268c6f9b7c" providerId="ADAL" clId="{2037635C-167F-4243-A753-6638D5FFCDA7}" dt="2021-08-30T14:06:56.647" v="13009" actId="478"/>
          <ac:grpSpMkLst>
            <pc:docMk/>
            <pc:sldMk cId="3780080534" sldId="431"/>
            <ac:grpSpMk id="8" creationId="{C562EF97-DE81-4527-8FC4-06FB3BEAD3FC}"/>
          </ac:grpSpMkLst>
        </pc:grpChg>
      </pc:sldChg>
    </pc:docChg>
  </pc:docChgLst>
  <pc:docChgLst>
    <pc:chgData name="Rémy Bernard" userId="e4ac60d0-478e-414d-9b14-86268c6f9b7c" providerId="ADAL" clId="{F68417ED-EDE8-4EC8-85DD-8C4480F0B56C}"/>
    <pc:docChg chg="undo custSel modSld sldOrd">
      <pc:chgData name="Rémy Bernard" userId="e4ac60d0-478e-414d-9b14-86268c6f9b7c" providerId="ADAL" clId="{F68417ED-EDE8-4EC8-85DD-8C4480F0B56C}" dt="2021-10-18T14:22:21.452" v="575"/>
      <pc:docMkLst>
        <pc:docMk/>
      </pc:docMkLst>
      <pc:sldChg chg="modAnim">
        <pc:chgData name="Rémy Bernard" userId="e4ac60d0-478e-414d-9b14-86268c6f9b7c" providerId="ADAL" clId="{F68417ED-EDE8-4EC8-85DD-8C4480F0B56C}" dt="2021-10-14T13:49:09.286" v="4"/>
        <pc:sldMkLst>
          <pc:docMk/>
          <pc:sldMk cId="1878173980" sldId="382"/>
        </pc:sldMkLst>
      </pc:sldChg>
      <pc:sldChg chg="modAnim">
        <pc:chgData name="Rémy Bernard" userId="e4ac60d0-478e-414d-9b14-86268c6f9b7c" providerId="ADAL" clId="{F68417ED-EDE8-4EC8-85DD-8C4480F0B56C}" dt="2021-10-14T16:49:43.323" v="7"/>
        <pc:sldMkLst>
          <pc:docMk/>
          <pc:sldMk cId="2091829053" sldId="426"/>
        </pc:sldMkLst>
      </pc:sldChg>
      <pc:sldChg chg="addSp delSp modSp mod">
        <pc:chgData name="Rémy Bernard" userId="e4ac60d0-478e-414d-9b14-86268c6f9b7c" providerId="ADAL" clId="{F68417ED-EDE8-4EC8-85DD-8C4480F0B56C}" dt="2021-10-14T16:57:57.858" v="157" actId="1076"/>
        <pc:sldMkLst>
          <pc:docMk/>
          <pc:sldMk cId="2876494392" sldId="428"/>
        </pc:sldMkLst>
        <pc:spChg chg="del mod">
          <ac:chgData name="Rémy Bernard" userId="e4ac60d0-478e-414d-9b14-86268c6f9b7c" providerId="ADAL" clId="{F68417ED-EDE8-4EC8-85DD-8C4480F0B56C}" dt="2021-10-14T16:56:50.540" v="143" actId="478"/>
          <ac:spMkLst>
            <pc:docMk/>
            <pc:sldMk cId="2876494392" sldId="428"/>
            <ac:spMk id="3" creationId="{00000000-0000-0000-0000-000000000000}"/>
          </ac:spMkLst>
        </pc:spChg>
        <pc:spChg chg="add mod">
          <ac:chgData name="Rémy Bernard" userId="e4ac60d0-478e-414d-9b14-86268c6f9b7c" providerId="ADAL" clId="{F68417ED-EDE8-4EC8-85DD-8C4480F0B56C}" dt="2021-10-14T16:56:27.812" v="136" actId="207"/>
          <ac:spMkLst>
            <pc:docMk/>
            <pc:sldMk cId="2876494392" sldId="428"/>
            <ac:spMk id="7" creationId="{3834922E-3B78-499B-B005-5238EC26B6F3}"/>
          </ac:spMkLst>
        </pc:spChg>
        <pc:spChg chg="mod topLvl">
          <ac:chgData name="Rémy Bernard" userId="e4ac60d0-478e-414d-9b14-86268c6f9b7c" providerId="ADAL" clId="{F68417ED-EDE8-4EC8-85DD-8C4480F0B56C}" dt="2021-10-14T16:56:35.012" v="138" actId="207"/>
          <ac:spMkLst>
            <pc:docMk/>
            <pc:sldMk cId="2876494392" sldId="428"/>
            <ac:spMk id="11" creationId="{CC94C29A-B9F9-41FB-919C-C50790151C36}"/>
          </ac:spMkLst>
        </pc:spChg>
        <pc:spChg chg="add mod">
          <ac:chgData name="Rémy Bernard" userId="e4ac60d0-478e-414d-9b14-86268c6f9b7c" providerId="ADAL" clId="{F68417ED-EDE8-4EC8-85DD-8C4480F0B56C}" dt="2021-10-14T16:56:41.027" v="140" actId="207"/>
          <ac:spMkLst>
            <pc:docMk/>
            <pc:sldMk cId="2876494392" sldId="428"/>
            <ac:spMk id="13" creationId="{D8BD2658-108B-4F8B-A043-D0254AE1CFB4}"/>
          </ac:spMkLst>
        </pc:spChg>
        <pc:spChg chg="add mod">
          <ac:chgData name="Rémy Bernard" userId="e4ac60d0-478e-414d-9b14-86268c6f9b7c" providerId="ADAL" clId="{F68417ED-EDE8-4EC8-85DD-8C4480F0B56C}" dt="2021-10-14T16:56:48.943" v="142" actId="207"/>
          <ac:spMkLst>
            <pc:docMk/>
            <pc:sldMk cId="2876494392" sldId="428"/>
            <ac:spMk id="15" creationId="{D8858931-70CC-4037-A5BD-11F2A2229604}"/>
          </ac:spMkLst>
        </pc:spChg>
        <pc:spChg chg="add del mod">
          <ac:chgData name="Rémy Bernard" userId="e4ac60d0-478e-414d-9b14-86268c6f9b7c" providerId="ADAL" clId="{F68417ED-EDE8-4EC8-85DD-8C4480F0B56C}" dt="2021-10-14T16:57:47.589" v="155" actId="478"/>
          <ac:spMkLst>
            <pc:docMk/>
            <pc:sldMk cId="2876494392" sldId="428"/>
            <ac:spMk id="19" creationId="{80B15511-B578-479B-A270-08F6A0E59FAC}"/>
          </ac:spMkLst>
        </pc:spChg>
        <pc:spChg chg="add del mod">
          <ac:chgData name="Rémy Bernard" userId="e4ac60d0-478e-414d-9b14-86268c6f9b7c" providerId="ADAL" clId="{F68417ED-EDE8-4EC8-85DD-8C4480F0B56C}" dt="2021-10-14T16:57:47.589" v="155" actId="478"/>
          <ac:spMkLst>
            <pc:docMk/>
            <pc:sldMk cId="2876494392" sldId="428"/>
            <ac:spMk id="20" creationId="{E4937744-D061-4169-8DD4-D06C25571C8B}"/>
          </ac:spMkLst>
        </pc:spChg>
        <pc:spChg chg="add del mod">
          <ac:chgData name="Rémy Bernard" userId="e4ac60d0-478e-414d-9b14-86268c6f9b7c" providerId="ADAL" clId="{F68417ED-EDE8-4EC8-85DD-8C4480F0B56C}" dt="2021-10-14T16:57:47.589" v="155" actId="478"/>
          <ac:spMkLst>
            <pc:docMk/>
            <pc:sldMk cId="2876494392" sldId="428"/>
            <ac:spMk id="21" creationId="{AA58B979-C3A8-46EE-8015-12026FA8275C}"/>
          </ac:spMkLst>
        </pc:spChg>
        <pc:spChg chg="add del mod">
          <ac:chgData name="Rémy Bernard" userId="e4ac60d0-478e-414d-9b14-86268c6f9b7c" providerId="ADAL" clId="{F68417ED-EDE8-4EC8-85DD-8C4480F0B56C}" dt="2021-10-14T16:57:47.589" v="155" actId="478"/>
          <ac:spMkLst>
            <pc:docMk/>
            <pc:sldMk cId="2876494392" sldId="428"/>
            <ac:spMk id="22" creationId="{84FDD566-9A1C-4E89-91D4-C9E1C4DAF5EE}"/>
          </ac:spMkLst>
        </pc:spChg>
        <pc:grpChg chg="add mod">
          <ac:chgData name="Rémy Bernard" userId="e4ac60d0-478e-414d-9b14-86268c6f9b7c" providerId="ADAL" clId="{F68417ED-EDE8-4EC8-85DD-8C4480F0B56C}" dt="2021-10-14T16:54:19.056" v="54" actId="164"/>
          <ac:grpSpMkLst>
            <pc:docMk/>
            <pc:sldMk cId="2876494392" sldId="428"/>
            <ac:grpSpMk id="8" creationId="{28855272-1C4C-41D8-A4C1-31FD0FB5E2EB}"/>
          </ac:grpSpMkLst>
        </pc:grpChg>
        <pc:grpChg chg="add del mod">
          <ac:chgData name="Rémy Bernard" userId="e4ac60d0-478e-414d-9b14-86268c6f9b7c" providerId="ADAL" clId="{F68417ED-EDE8-4EC8-85DD-8C4480F0B56C}" dt="2021-10-14T16:54:33.190" v="58" actId="165"/>
          <ac:grpSpMkLst>
            <pc:docMk/>
            <pc:sldMk cId="2876494392" sldId="428"/>
            <ac:grpSpMk id="9" creationId="{65778B94-4D00-4CA1-9183-80AFDDDA8A3E}"/>
          </ac:grpSpMkLst>
        </pc:grpChg>
        <pc:grpChg chg="add mod">
          <ac:chgData name="Rémy Bernard" userId="e4ac60d0-478e-414d-9b14-86268c6f9b7c" providerId="ADAL" clId="{F68417ED-EDE8-4EC8-85DD-8C4480F0B56C}" dt="2021-10-14T16:57:53.734" v="156" actId="1076"/>
          <ac:grpSpMkLst>
            <pc:docMk/>
            <pc:sldMk cId="2876494392" sldId="428"/>
            <ac:grpSpMk id="16" creationId="{72BC93FC-5415-4823-B8CD-109745DF540A}"/>
          </ac:grpSpMkLst>
        </pc:grpChg>
        <pc:grpChg chg="add mod">
          <ac:chgData name="Rémy Bernard" userId="e4ac60d0-478e-414d-9b14-86268c6f9b7c" providerId="ADAL" clId="{F68417ED-EDE8-4EC8-85DD-8C4480F0B56C}" dt="2021-10-14T16:57:53.734" v="156" actId="1076"/>
          <ac:grpSpMkLst>
            <pc:docMk/>
            <pc:sldMk cId="2876494392" sldId="428"/>
            <ac:grpSpMk id="17" creationId="{85A9E004-AE64-4134-9307-36691E47C32A}"/>
          </ac:grpSpMkLst>
        </pc:grpChg>
        <pc:grpChg chg="add mod">
          <ac:chgData name="Rémy Bernard" userId="e4ac60d0-478e-414d-9b14-86268c6f9b7c" providerId="ADAL" clId="{F68417ED-EDE8-4EC8-85DD-8C4480F0B56C}" dt="2021-10-14T16:57:57.858" v="157" actId="1076"/>
          <ac:grpSpMkLst>
            <pc:docMk/>
            <pc:sldMk cId="2876494392" sldId="428"/>
            <ac:grpSpMk id="18" creationId="{FC4FA30B-BCA7-4065-B52C-BE123C2B7447}"/>
          </ac:grpSpMkLst>
        </pc:grpChg>
        <pc:picChg chg="add mod">
          <ac:chgData name="Rémy Bernard" userId="e4ac60d0-478e-414d-9b14-86268c6f9b7c" providerId="ADAL" clId="{F68417ED-EDE8-4EC8-85DD-8C4480F0B56C}" dt="2021-10-14T16:54:19.056" v="54" actId="164"/>
          <ac:picMkLst>
            <pc:docMk/>
            <pc:sldMk cId="2876494392" sldId="428"/>
            <ac:picMk id="5" creationId="{B6441FCB-1C03-4BF0-9441-1683D96D1E4B}"/>
          </ac:picMkLst>
        </pc:picChg>
        <pc:picChg chg="mod topLvl">
          <ac:chgData name="Rémy Bernard" userId="e4ac60d0-478e-414d-9b14-86268c6f9b7c" providerId="ADAL" clId="{F68417ED-EDE8-4EC8-85DD-8C4480F0B56C}" dt="2021-10-14T16:55:55.873" v="131" actId="164"/>
          <ac:picMkLst>
            <pc:docMk/>
            <pc:sldMk cId="2876494392" sldId="428"/>
            <ac:picMk id="10" creationId="{B58955EF-7465-44F1-93F9-315A5EB91012}"/>
          </ac:picMkLst>
        </pc:picChg>
        <pc:picChg chg="add mod">
          <ac:chgData name="Rémy Bernard" userId="e4ac60d0-478e-414d-9b14-86268c6f9b7c" providerId="ADAL" clId="{F68417ED-EDE8-4EC8-85DD-8C4480F0B56C}" dt="2021-10-14T16:56:11.739" v="133" actId="164"/>
          <ac:picMkLst>
            <pc:docMk/>
            <pc:sldMk cId="2876494392" sldId="428"/>
            <ac:picMk id="12" creationId="{917B3A59-39AA-440A-BA1E-1DDB5B271D96}"/>
          </ac:picMkLst>
        </pc:picChg>
        <pc:picChg chg="add mod">
          <ac:chgData name="Rémy Bernard" userId="e4ac60d0-478e-414d-9b14-86268c6f9b7c" providerId="ADAL" clId="{F68417ED-EDE8-4EC8-85DD-8C4480F0B56C}" dt="2021-10-14T16:56:17.580" v="134" actId="164"/>
          <ac:picMkLst>
            <pc:docMk/>
            <pc:sldMk cId="2876494392" sldId="428"/>
            <ac:picMk id="14" creationId="{40D81997-3849-4E5E-9B07-B1B393A300C1}"/>
          </ac:picMkLst>
        </pc:picChg>
      </pc:sldChg>
      <pc:sldChg chg="modSp">
        <pc:chgData name="Rémy Bernard" userId="e4ac60d0-478e-414d-9b14-86268c6f9b7c" providerId="ADAL" clId="{F68417ED-EDE8-4EC8-85DD-8C4480F0B56C}" dt="2021-10-14T17:28:40.398" v="393" actId="20577"/>
        <pc:sldMkLst>
          <pc:docMk/>
          <pc:sldMk cId="250891465" sldId="433"/>
        </pc:sldMkLst>
        <pc:spChg chg="mod">
          <ac:chgData name="Rémy Bernard" userId="e4ac60d0-478e-414d-9b14-86268c6f9b7c" providerId="ADAL" clId="{F68417ED-EDE8-4EC8-85DD-8C4480F0B56C}" dt="2021-10-14T17:28:40.398" v="393" actId="20577"/>
          <ac:spMkLst>
            <pc:docMk/>
            <pc:sldMk cId="250891465" sldId="433"/>
            <ac:spMk id="10" creationId="{BBA86A5A-D9A0-4993-ADA4-4FCF67886730}"/>
          </ac:spMkLst>
        </pc:spChg>
      </pc:sldChg>
      <pc:sldChg chg="addSp delSp modSp mod ord modAnim">
        <pc:chgData name="Rémy Bernard" userId="e4ac60d0-478e-414d-9b14-86268c6f9b7c" providerId="ADAL" clId="{F68417ED-EDE8-4EC8-85DD-8C4480F0B56C}" dt="2021-10-15T00:16:47.070" v="417" actId="931"/>
        <pc:sldMkLst>
          <pc:docMk/>
          <pc:sldMk cId="2606786614" sldId="435"/>
        </pc:sldMkLst>
        <pc:spChg chg="mod">
          <ac:chgData name="Rémy Bernard" userId="e4ac60d0-478e-414d-9b14-86268c6f9b7c" providerId="ADAL" clId="{F68417ED-EDE8-4EC8-85DD-8C4480F0B56C}" dt="2021-10-14T17:24:55.113" v="276" actId="1076"/>
          <ac:spMkLst>
            <pc:docMk/>
            <pc:sldMk cId="2606786614" sldId="435"/>
            <ac:spMk id="3" creationId="{00000000-0000-0000-0000-000000000000}"/>
          </ac:spMkLst>
        </pc:spChg>
        <pc:spChg chg="add mod">
          <ac:chgData name="Rémy Bernard" userId="e4ac60d0-478e-414d-9b14-86268c6f9b7c" providerId="ADAL" clId="{F68417ED-EDE8-4EC8-85DD-8C4480F0B56C}" dt="2021-10-14T17:18:15.067" v="239" actId="164"/>
          <ac:spMkLst>
            <pc:docMk/>
            <pc:sldMk cId="2606786614" sldId="435"/>
            <ac:spMk id="9" creationId="{4D004A62-26CD-4B8D-AC35-E94DFE44F715}"/>
          </ac:spMkLst>
        </pc:spChg>
        <pc:spChg chg="add mod topLvl">
          <ac:chgData name="Rémy Bernard" userId="e4ac60d0-478e-414d-9b14-86268c6f9b7c" providerId="ADAL" clId="{F68417ED-EDE8-4EC8-85DD-8C4480F0B56C}" dt="2021-10-14T19:11:37.246" v="401" actId="164"/>
          <ac:spMkLst>
            <pc:docMk/>
            <pc:sldMk cId="2606786614" sldId="435"/>
            <ac:spMk id="13" creationId="{E83E7110-6560-4A0A-A33A-4B9431C251A4}"/>
          </ac:spMkLst>
        </pc:spChg>
        <pc:spChg chg="topLvl">
          <ac:chgData name="Rémy Bernard" userId="e4ac60d0-478e-414d-9b14-86268c6f9b7c" providerId="ADAL" clId="{F68417ED-EDE8-4EC8-85DD-8C4480F0B56C}" dt="2021-10-15T00:16:14.809" v="406" actId="478"/>
          <ac:spMkLst>
            <pc:docMk/>
            <pc:sldMk cId="2606786614" sldId="435"/>
            <ac:spMk id="14" creationId="{E83E7110-6560-4A0A-A33A-4B9431C251A4}"/>
          </ac:spMkLst>
        </pc:spChg>
        <pc:spChg chg="add mod">
          <ac:chgData name="Rémy Bernard" userId="e4ac60d0-478e-414d-9b14-86268c6f9b7c" providerId="ADAL" clId="{F68417ED-EDE8-4EC8-85DD-8C4480F0B56C}" dt="2021-10-14T17:26:04.043" v="330" actId="164"/>
          <ac:spMkLst>
            <pc:docMk/>
            <pc:sldMk cId="2606786614" sldId="435"/>
            <ac:spMk id="18" creationId="{51985232-9B17-4D67-AC68-7988DED57CDF}"/>
          </ac:spMkLst>
        </pc:spChg>
        <pc:grpChg chg="add mod">
          <ac:chgData name="Rémy Bernard" userId="e4ac60d0-478e-414d-9b14-86268c6f9b7c" providerId="ADAL" clId="{F68417ED-EDE8-4EC8-85DD-8C4480F0B56C}" dt="2021-10-14T17:18:06.470" v="238" actId="1076"/>
          <ac:grpSpMkLst>
            <pc:docMk/>
            <pc:sldMk cId="2606786614" sldId="435"/>
            <ac:grpSpMk id="10" creationId="{DFD1847F-5EC7-4C7B-A78F-010667F064C1}"/>
          </ac:grpSpMkLst>
        </pc:grpChg>
        <pc:grpChg chg="add mod">
          <ac:chgData name="Rémy Bernard" userId="e4ac60d0-478e-414d-9b14-86268c6f9b7c" providerId="ADAL" clId="{F68417ED-EDE8-4EC8-85DD-8C4480F0B56C}" dt="2021-10-14T17:18:15.067" v="239" actId="164"/>
          <ac:grpSpMkLst>
            <pc:docMk/>
            <pc:sldMk cId="2606786614" sldId="435"/>
            <ac:grpSpMk id="11" creationId="{6079A31F-76B1-44F4-A2A8-9BEF6F07333A}"/>
          </ac:grpSpMkLst>
        </pc:grpChg>
        <pc:grpChg chg="add mod">
          <ac:chgData name="Rémy Bernard" userId="e4ac60d0-478e-414d-9b14-86268c6f9b7c" providerId="ADAL" clId="{F68417ED-EDE8-4EC8-85DD-8C4480F0B56C}" dt="2021-10-14T19:11:37.246" v="401" actId="164"/>
          <ac:grpSpMkLst>
            <pc:docMk/>
            <pc:sldMk cId="2606786614" sldId="435"/>
            <ac:grpSpMk id="12" creationId="{87155F0B-19DA-424B-927D-F823E9E4CEAE}"/>
          </ac:grpSpMkLst>
        </pc:grpChg>
        <pc:grpChg chg="add del">
          <ac:chgData name="Rémy Bernard" userId="e4ac60d0-478e-414d-9b14-86268c6f9b7c" providerId="ADAL" clId="{F68417ED-EDE8-4EC8-85DD-8C4480F0B56C}" dt="2021-10-15T00:16:46.080" v="415" actId="478"/>
          <ac:grpSpMkLst>
            <pc:docMk/>
            <pc:sldMk cId="2606786614" sldId="435"/>
            <ac:grpSpMk id="15" creationId="{00000000-0000-0000-0000-000000000000}"/>
          </ac:grpSpMkLst>
        </pc:grpChg>
        <pc:grpChg chg="add del mod">
          <ac:chgData name="Rémy Bernard" userId="e4ac60d0-478e-414d-9b14-86268c6f9b7c" providerId="ADAL" clId="{F68417ED-EDE8-4EC8-85DD-8C4480F0B56C}" dt="2021-10-14T19:11:18.465" v="395" actId="165"/>
          <ac:grpSpMkLst>
            <pc:docMk/>
            <pc:sldMk cId="2606786614" sldId="435"/>
            <ac:grpSpMk id="15" creationId="{F1947D94-BB40-4302-AE9E-EF28CC1B101C}"/>
          </ac:grpSpMkLst>
        </pc:grpChg>
        <pc:grpChg chg="add mod">
          <ac:chgData name="Rémy Bernard" userId="e4ac60d0-478e-414d-9b14-86268c6f9b7c" providerId="ADAL" clId="{F68417ED-EDE8-4EC8-85DD-8C4480F0B56C}" dt="2021-10-14T17:26:04.043" v="330" actId="164"/>
          <ac:grpSpMkLst>
            <pc:docMk/>
            <pc:sldMk cId="2606786614" sldId="435"/>
            <ac:grpSpMk id="19" creationId="{A6D50AF7-F6A4-41F4-AAE0-A87B1C01F13F}"/>
          </ac:grpSpMkLst>
        </pc:grpChg>
        <pc:picChg chg="add del topLvl">
          <ac:chgData name="Rémy Bernard" userId="e4ac60d0-478e-414d-9b14-86268c6f9b7c" providerId="ADAL" clId="{F68417ED-EDE8-4EC8-85DD-8C4480F0B56C}" dt="2021-10-15T00:16:46.080" v="415" actId="478"/>
          <ac:picMkLst>
            <pc:docMk/>
            <pc:sldMk cId="2606786614" sldId="435"/>
            <ac:picMk id="4" creationId="{00000000-0000-0000-0000-000000000000}"/>
          </ac:picMkLst>
        </pc:picChg>
        <pc:picChg chg="add mod ord">
          <ac:chgData name="Rémy Bernard" userId="e4ac60d0-478e-414d-9b14-86268c6f9b7c" providerId="ADAL" clId="{F68417ED-EDE8-4EC8-85DD-8C4480F0B56C}" dt="2021-10-14T17:25:00.020" v="278" actId="1076"/>
          <ac:picMkLst>
            <pc:docMk/>
            <pc:sldMk cId="2606786614" sldId="435"/>
            <ac:picMk id="5" creationId="{443D0F75-D4CE-480F-BD69-163FF6708708}"/>
          </ac:picMkLst>
        </pc:picChg>
        <pc:picChg chg="add mod ord">
          <ac:chgData name="Rémy Bernard" userId="e4ac60d0-478e-414d-9b14-86268c6f9b7c" providerId="ADAL" clId="{F68417ED-EDE8-4EC8-85DD-8C4480F0B56C}" dt="2021-10-14T19:11:37.246" v="401" actId="164"/>
          <ac:picMkLst>
            <pc:docMk/>
            <pc:sldMk cId="2606786614" sldId="435"/>
            <ac:picMk id="7" creationId="{003B9528-9612-4434-A111-23CEFDCCF8F9}"/>
          </ac:picMkLst>
        </pc:picChg>
        <pc:picChg chg="add mod">
          <ac:chgData name="Rémy Bernard" userId="e4ac60d0-478e-414d-9b14-86268c6f9b7c" providerId="ADAL" clId="{F68417ED-EDE8-4EC8-85DD-8C4480F0B56C}" dt="2021-10-14T17:18:15.067" v="239" actId="164"/>
          <ac:picMkLst>
            <pc:docMk/>
            <pc:sldMk cId="2606786614" sldId="435"/>
            <ac:picMk id="8" creationId="{C1951664-FBEA-460D-8D49-720366C69DA1}"/>
          </ac:picMkLst>
        </pc:picChg>
        <pc:picChg chg="add del mod topLvl">
          <ac:chgData name="Rémy Bernard" userId="e4ac60d0-478e-414d-9b14-86268c6f9b7c" providerId="ADAL" clId="{F68417ED-EDE8-4EC8-85DD-8C4480F0B56C}" dt="2021-10-14T19:11:19.988" v="396" actId="478"/>
          <ac:picMkLst>
            <pc:docMk/>
            <pc:sldMk cId="2606786614" sldId="435"/>
            <ac:picMk id="13" creationId="{7CDCDB09-3DC9-4B4F-A870-74328DAE3C7F}"/>
          </ac:picMkLst>
        </pc:picChg>
        <pc:picChg chg="add mod">
          <ac:chgData name="Rémy Bernard" userId="e4ac60d0-478e-414d-9b14-86268c6f9b7c" providerId="ADAL" clId="{F68417ED-EDE8-4EC8-85DD-8C4480F0B56C}" dt="2021-10-14T17:26:04.043" v="330" actId="164"/>
          <ac:picMkLst>
            <pc:docMk/>
            <pc:sldMk cId="2606786614" sldId="435"/>
            <ac:picMk id="17" creationId="{65ECB990-AA85-4E2D-A74A-808507CE48DA}"/>
          </ac:picMkLst>
        </pc:picChg>
        <pc:picChg chg="add del mod">
          <ac:chgData name="Rémy Bernard" userId="e4ac60d0-478e-414d-9b14-86268c6f9b7c" providerId="ADAL" clId="{F68417ED-EDE8-4EC8-85DD-8C4480F0B56C}" dt="2021-10-15T00:16:47.070" v="417" actId="931"/>
          <ac:picMkLst>
            <pc:docMk/>
            <pc:sldMk cId="2606786614" sldId="435"/>
            <ac:picMk id="20" creationId="{BFFECBA4-298B-40FC-8728-B6DA0FC3FA67}"/>
          </ac:picMkLst>
        </pc:picChg>
      </pc:sldChg>
      <pc:sldChg chg="addSp delSp modSp mod modAnim">
        <pc:chgData name="Rémy Bernard" userId="e4ac60d0-478e-414d-9b14-86268c6f9b7c" providerId="ADAL" clId="{F68417ED-EDE8-4EC8-85DD-8C4480F0B56C}" dt="2021-10-18T14:22:21.452" v="575"/>
        <pc:sldMkLst>
          <pc:docMk/>
          <pc:sldMk cId="2110593802" sldId="437"/>
        </pc:sldMkLst>
        <pc:spChg chg="add mod">
          <ac:chgData name="Rémy Bernard" userId="e4ac60d0-478e-414d-9b14-86268c6f9b7c" providerId="ADAL" clId="{F68417ED-EDE8-4EC8-85DD-8C4480F0B56C}" dt="2021-10-18T14:19:13.533" v="557" actId="404"/>
          <ac:spMkLst>
            <pc:docMk/>
            <pc:sldMk cId="2110593802" sldId="437"/>
            <ac:spMk id="5" creationId="{9BFBEEB4-3E2F-4043-B985-323273D4BB07}"/>
          </ac:spMkLst>
        </pc:spChg>
        <pc:spChg chg="mod">
          <ac:chgData name="Rémy Bernard" userId="e4ac60d0-478e-414d-9b14-86268c6f9b7c" providerId="ADAL" clId="{F68417ED-EDE8-4EC8-85DD-8C4480F0B56C}" dt="2021-10-18T14:14:24.172" v="491" actId="6549"/>
          <ac:spMkLst>
            <pc:docMk/>
            <pc:sldMk cId="2110593802" sldId="437"/>
            <ac:spMk id="6" creationId="{B0144586-27C1-4D00-AA13-4130F009B6D5}"/>
          </ac:spMkLst>
        </pc:spChg>
        <pc:spChg chg="add mod">
          <ac:chgData name="Rémy Bernard" userId="e4ac60d0-478e-414d-9b14-86268c6f9b7c" providerId="ADAL" clId="{F68417ED-EDE8-4EC8-85DD-8C4480F0B56C}" dt="2021-10-18T14:19:13.533" v="557" actId="404"/>
          <ac:spMkLst>
            <pc:docMk/>
            <pc:sldMk cId="2110593802" sldId="437"/>
            <ac:spMk id="12" creationId="{5A31124F-D246-4964-B803-3D233A2DEF47}"/>
          </ac:spMkLst>
        </pc:spChg>
        <pc:spChg chg="add mod">
          <ac:chgData name="Rémy Bernard" userId="e4ac60d0-478e-414d-9b14-86268c6f9b7c" providerId="ADAL" clId="{F68417ED-EDE8-4EC8-85DD-8C4480F0B56C}" dt="2021-10-18T14:19:13.533" v="557" actId="404"/>
          <ac:spMkLst>
            <pc:docMk/>
            <pc:sldMk cId="2110593802" sldId="437"/>
            <ac:spMk id="13" creationId="{25FF1A94-C3B7-492B-853C-37876379A3AC}"/>
          </ac:spMkLst>
        </pc:spChg>
        <pc:spChg chg="add mod">
          <ac:chgData name="Rémy Bernard" userId="e4ac60d0-478e-414d-9b14-86268c6f9b7c" providerId="ADAL" clId="{F68417ED-EDE8-4EC8-85DD-8C4480F0B56C}" dt="2021-10-18T14:19:13.533" v="557" actId="404"/>
          <ac:spMkLst>
            <pc:docMk/>
            <pc:sldMk cId="2110593802" sldId="437"/>
            <ac:spMk id="14" creationId="{2DE00D63-0C60-4823-A8EE-881626C25BC4}"/>
          </ac:spMkLst>
        </pc:spChg>
        <pc:spChg chg="add mod">
          <ac:chgData name="Rémy Bernard" userId="e4ac60d0-478e-414d-9b14-86268c6f9b7c" providerId="ADAL" clId="{F68417ED-EDE8-4EC8-85DD-8C4480F0B56C}" dt="2021-10-18T14:19:13.533" v="557" actId="404"/>
          <ac:spMkLst>
            <pc:docMk/>
            <pc:sldMk cId="2110593802" sldId="437"/>
            <ac:spMk id="15" creationId="{0DA35019-94BE-4763-96CB-05AD5DA8925F}"/>
          </ac:spMkLst>
        </pc:spChg>
        <pc:spChg chg="add mod">
          <ac:chgData name="Rémy Bernard" userId="e4ac60d0-478e-414d-9b14-86268c6f9b7c" providerId="ADAL" clId="{F68417ED-EDE8-4EC8-85DD-8C4480F0B56C}" dt="2021-10-18T14:17:09.871" v="523" actId="164"/>
          <ac:spMkLst>
            <pc:docMk/>
            <pc:sldMk cId="2110593802" sldId="437"/>
            <ac:spMk id="20" creationId="{E4FFAE9E-4996-431B-98E1-9AF306E99CCE}"/>
          </ac:spMkLst>
        </pc:spChg>
        <pc:spChg chg="add del mod">
          <ac:chgData name="Rémy Bernard" userId="e4ac60d0-478e-414d-9b14-86268c6f9b7c" providerId="ADAL" clId="{F68417ED-EDE8-4EC8-85DD-8C4480F0B56C}" dt="2021-10-18T14:15:54.262" v="498"/>
          <ac:spMkLst>
            <pc:docMk/>
            <pc:sldMk cId="2110593802" sldId="437"/>
            <ac:spMk id="21" creationId="{78B2183E-FA83-480B-B48B-1FD2F7CD12CE}"/>
          </ac:spMkLst>
        </pc:spChg>
        <pc:spChg chg="mod">
          <ac:chgData name="Rémy Bernard" userId="e4ac60d0-478e-414d-9b14-86268c6f9b7c" providerId="ADAL" clId="{F68417ED-EDE8-4EC8-85DD-8C4480F0B56C}" dt="2021-10-18T14:15:56.941" v="499"/>
          <ac:spMkLst>
            <pc:docMk/>
            <pc:sldMk cId="2110593802" sldId="437"/>
            <ac:spMk id="24" creationId="{E144CC66-67BE-4F21-AEB9-387BDF6F1E7A}"/>
          </ac:spMkLst>
        </pc:spChg>
        <pc:spChg chg="mod">
          <ac:chgData name="Rémy Bernard" userId="e4ac60d0-478e-414d-9b14-86268c6f9b7c" providerId="ADAL" clId="{F68417ED-EDE8-4EC8-85DD-8C4480F0B56C}" dt="2021-10-18T14:17:10.498" v="524"/>
          <ac:spMkLst>
            <pc:docMk/>
            <pc:sldMk cId="2110593802" sldId="437"/>
            <ac:spMk id="30" creationId="{CEF520D8-8D0C-44C8-8E50-106EC69A4E55}"/>
          </ac:spMkLst>
        </pc:spChg>
        <pc:spChg chg="mod">
          <ac:chgData name="Rémy Bernard" userId="e4ac60d0-478e-414d-9b14-86268c6f9b7c" providerId="ADAL" clId="{F68417ED-EDE8-4EC8-85DD-8C4480F0B56C}" dt="2021-10-18T14:17:14.206" v="526"/>
          <ac:spMkLst>
            <pc:docMk/>
            <pc:sldMk cId="2110593802" sldId="437"/>
            <ac:spMk id="33" creationId="{7B0ECF03-4DD7-40D8-ABC3-6BAED1B18C22}"/>
          </ac:spMkLst>
        </pc:spChg>
        <pc:spChg chg="mod">
          <ac:chgData name="Rémy Bernard" userId="e4ac60d0-478e-414d-9b14-86268c6f9b7c" providerId="ADAL" clId="{F68417ED-EDE8-4EC8-85DD-8C4480F0B56C}" dt="2021-10-18T14:17:18.459" v="528"/>
          <ac:spMkLst>
            <pc:docMk/>
            <pc:sldMk cId="2110593802" sldId="437"/>
            <ac:spMk id="36" creationId="{54E06E14-A769-4C11-9856-70C65B285B45}"/>
          </ac:spMkLst>
        </pc:spChg>
        <pc:spChg chg="add mod">
          <ac:chgData name="Rémy Bernard" userId="e4ac60d0-478e-414d-9b14-86268c6f9b7c" providerId="ADAL" clId="{F68417ED-EDE8-4EC8-85DD-8C4480F0B56C}" dt="2021-10-18T14:20:23.096" v="569" actId="164"/>
          <ac:spMkLst>
            <pc:docMk/>
            <pc:sldMk cId="2110593802" sldId="437"/>
            <ac:spMk id="52" creationId="{F9DBDF55-93BC-414B-89F0-ECE31D5E6AC9}"/>
          </ac:spMkLst>
        </pc:spChg>
        <pc:grpChg chg="add mod">
          <ac:chgData name="Rémy Bernard" userId="e4ac60d0-478e-414d-9b14-86268c6f9b7c" providerId="ADAL" clId="{F68417ED-EDE8-4EC8-85DD-8C4480F0B56C}" dt="2021-10-18T14:20:23.096" v="569" actId="164"/>
          <ac:grpSpMkLst>
            <pc:docMk/>
            <pc:sldMk cId="2110593802" sldId="437"/>
            <ac:grpSpMk id="11" creationId="{EF4AC3C5-A97E-4163-B620-98F4624AE42A}"/>
          </ac:grpSpMkLst>
        </pc:grpChg>
        <pc:grpChg chg="add mod">
          <ac:chgData name="Rémy Bernard" userId="e4ac60d0-478e-414d-9b14-86268c6f9b7c" providerId="ADAL" clId="{F68417ED-EDE8-4EC8-85DD-8C4480F0B56C}" dt="2021-10-18T14:20:23.096" v="569" actId="164"/>
          <ac:grpSpMkLst>
            <pc:docMk/>
            <pc:sldMk cId="2110593802" sldId="437"/>
            <ac:grpSpMk id="16" creationId="{988D4D95-C735-4EC4-AC4D-7E4CA6A70148}"/>
          </ac:grpSpMkLst>
        </pc:grpChg>
        <pc:grpChg chg="add mod">
          <ac:chgData name="Rémy Bernard" userId="e4ac60d0-478e-414d-9b14-86268c6f9b7c" providerId="ADAL" clId="{F68417ED-EDE8-4EC8-85DD-8C4480F0B56C}" dt="2021-10-18T14:20:23.096" v="569" actId="164"/>
          <ac:grpSpMkLst>
            <pc:docMk/>
            <pc:sldMk cId="2110593802" sldId="437"/>
            <ac:grpSpMk id="17" creationId="{E5AC7441-A8C0-414F-B9E8-E6865EAF75C2}"/>
          </ac:grpSpMkLst>
        </pc:grpChg>
        <pc:grpChg chg="add mod">
          <ac:chgData name="Rémy Bernard" userId="e4ac60d0-478e-414d-9b14-86268c6f9b7c" providerId="ADAL" clId="{F68417ED-EDE8-4EC8-85DD-8C4480F0B56C}" dt="2021-10-18T14:20:23.096" v="569" actId="164"/>
          <ac:grpSpMkLst>
            <pc:docMk/>
            <pc:sldMk cId="2110593802" sldId="437"/>
            <ac:grpSpMk id="18" creationId="{278DA809-842F-4B54-966E-C1CC74D1FF4C}"/>
          </ac:grpSpMkLst>
        </pc:grpChg>
        <pc:grpChg chg="add del mod">
          <ac:chgData name="Rémy Bernard" userId="e4ac60d0-478e-414d-9b14-86268c6f9b7c" providerId="ADAL" clId="{F68417ED-EDE8-4EC8-85DD-8C4480F0B56C}" dt="2021-10-18T14:19:31.244" v="562" actId="478"/>
          <ac:grpSpMkLst>
            <pc:docMk/>
            <pc:sldMk cId="2110593802" sldId="437"/>
            <ac:grpSpMk id="19" creationId="{E4A5BBC3-0BBE-4634-9D5E-5915FC852E8B}"/>
          </ac:grpSpMkLst>
        </pc:grpChg>
        <pc:grpChg chg="add mod">
          <ac:chgData name="Rémy Bernard" userId="e4ac60d0-478e-414d-9b14-86268c6f9b7c" providerId="ADAL" clId="{F68417ED-EDE8-4EC8-85DD-8C4480F0B56C}" dt="2021-10-18T14:17:56.507" v="537" actId="1076"/>
          <ac:grpSpMkLst>
            <pc:docMk/>
            <pc:sldMk cId="2110593802" sldId="437"/>
            <ac:grpSpMk id="22" creationId="{3D782A7B-08EB-4EC7-94F9-EE92AC6326B6}"/>
          </ac:grpSpMkLst>
        </pc:grpChg>
        <pc:grpChg chg="add mod">
          <ac:chgData name="Rémy Bernard" userId="e4ac60d0-478e-414d-9b14-86268c6f9b7c" providerId="ADAL" clId="{F68417ED-EDE8-4EC8-85DD-8C4480F0B56C}" dt="2021-10-18T14:20:33.729" v="570" actId="164"/>
          <ac:grpSpMkLst>
            <pc:docMk/>
            <pc:sldMk cId="2110593802" sldId="437"/>
            <ac:grpSpMk id="26" creationId="{3C888A2F-4647-4627-BB49-6CD0A156440D}"/>
          </ac:grpSpMkLst>
        </pc:grpChg>
        <pc:grpChg chg="add mod">
          <ac:chgData name="Rémy Bernard" userId="e4ac60d0-478e-414d-9b14-86268c6f9b7c" providerId="ADAL" clId="{F68417ED-EDE8-4EC8-85DD-8C4480F0B56C}" dt="2021-10-18T14:20:33.729" v="570" actId="164"/>
          <ac:grpSpMkLst>
            <pc:docMk/>
            <pc:sldMk cId="2110593802" sldId="437"/>
            <ac:grpSpMk id="28" creationId="{7B21EFF8-16F4-4A57-AC5D-869F4A80A6A4}"/>
          </ac:grpSpMkLst>
        </pc:grpChg>
        <pc:grpChg chg="add mod">
          <ac:chgData name="Rémy Bernard" userId="e4ac60d0-478e-414d-9b14-86268c6f9b7c" providerId="ADAL" clId="{F68417ED-EDE8-4EC8-85DD-8C4480F0B56C}" dt="2021-10-18T14:20:33.729" v="570" actId="164"/>
          <ac:grpSpMkLst>
            <pc:docMk/>
            <pc:sldMk cId="2110593802" sldId="437"/>
            <ac:grpSpMk id="31" creationId="{392F44EC-C8DE-4DA9-8924-CCDEAF452489}"/>
          </ac:grpSpMkLst>
        </pc:grpChg>
        <pc:grpChg chg="add mod">
          <ac:chgData name="Rémy Bernard" userId="e4ac60d0-478e-414d-9b14-86268c6f9b7c" providerId="ADAL" clId="{F68417ED-EDE8-4EC8-85DD-8C4480F0B56C}" dt="2021-10-18T14:20:33.729" v="570" actId="164"/>
          <ac:grpSpMkLst>
            <pc:docMk/>
            <pc:sldMk cId="2110593802" sldId="437"/>
            <ac:grpSpMk id="34" creationId="{71ED52B7-666E-4995-9C61-EDE96DDAB562}"/>
          </ac:grpSpMkLst>
        </pc:grpChg>
        <pc:grpChg chg="add mod">
          <ac:chgData name="Rémy Bernard" userId="e4ac60d0-478e-414d-9b14-86268c6f9b7c" providerId="ADAL" clId="{F68417ED-EDE8-4EC8-85DD-8C4480F0B56C}" dt="2021-10-18T14:20:23.096" v="569" actId="164"/>
          <ac:grpSpMkLst>
            <pc:docMk/>
            <pc:sldMk cId="2110593802" sldId="437"/>
            <ac:grpSpMk id="53" creationId="{FA5CCB3D-F3C5-42C4-BBD4-F5FA776E18BD}"/>
          </ac:grpSpMkLst>
        </pc:grpChg>
        <pc:grpChg chg="add mod">
          <ac:chgData name="Rémy Bernard" userId="e4ac60d0-478e-414d-9b14-86268c6f9b7c" providerId="ADAL" clId="{F68417ED-EDE8-4EC8-85DD-8C4480F0B56C}" dt="2021-10-18T14:20:33.729" v="570" actId="164"/>
          <ac:grpSpMkLst>
            <pc:docMk/>
            <pc:sldMk cId="2110593802" sldId="437"/>
            <ac:grpSpMk id="54" creationId="{1AD7D431-C709-470C-967E-9C2AFFC4902A}"/>
          </ac:grpSpMkLst>
        </pc:grpChg>
        <pc:picChg chg="add mod">
          <ac:chgData name="Rémy Bernard" userId="e4ac60d0-478e-414d-9b14-86268c6f9b7c" providerId="ADAL" clId="{F68417ED-EDE8-4EC8-85DD-8C4480F0B56C}" dt="2021-10-18T14:13:56.674" v="481" actId="164"/>
          <ac:picMkLst>
            <pc:docMk/>
            <pc:sldMk cId="2110593802" sldId="437"/>
            <ac:picMk id="4" creationId="{559B4399-FCC8-4ABF-8618-68448D3857F6}"/>
          </ac:picMkLst>
        </pc:picChg>
        <pc:picChg chg="add mod">
          <ac:chgData name="Rémy Bernard" userId="e4ac60d0-478e-414d-9b14-86268c6f9b7c" providerId="ADAL" clId="{F68417ED-EDE8-4EC8-85DD-8C4480F0B56C}" dt="2021-10-18T14:14:01.924" v="483" actId="164"/>
          <ac:picMkLst>
            <pc:docMk/>
            <pc:sldMk cId="2110593802" sldId="437"/>
            <ac:picMk id="7" creationId="{0E47AF5B-9350-4CB2-BCD2-DD9DA54D0B7B}"/>
          </ac:picMkLst>
        </pc:picChg>
        <pc:picChg chg="add mod">
          <ac:chgData name="Rémy Bernard" userId="e4ac60d0-478e-414d-9b14-86268c6f9b7c" providerId="ADAL" clId="{F68417ED-EDE8-4EC8-85DD-8C4480F0B56C}" dt="2021-10-18T14:14:11.619" v="485" actId="164"/>
          <ac:picMkLst>
            <pc:docMk/>
            <pc:sldMk cId="2110593802" sldId="437"/>
            <ac:picMk id="8" creationId="{2D7B77D2-BB9B-41CD-971E-EFB076CD1DC2}"/>
          </ac:picMkLst>
        </pc:picChg>
        <pc:picChg chg="add mod">
          <ac:chgData name="Rémy Bernard" userId="e4ac60d0-478e-414d-9b14-86268c6f9b7c" providerId="ADAL" clId="{F68417ED-EDE8-4EC8-85DD-8C4480F0B56C}" dt="2021-10-18T14:14:15.855" v="487" actId="164"/>
          <ac:picMkLst>
            <pc:docMk/>
            <pc:sldMk cId="2110593802" sldId="437"/>
            <ac:picMk id="9" creationId="{F0DF0D6C-57EE-4C5C-834F-17A94A148596}"/>
          </ac:picMkLst>
        </pc:picChg>
        <pc:picChg chg="add mod">
          <ac:chgData name="Rémy Bernard" userId="e4ac60d0-478e-414d-9b14-86268c6f9b7c" providerId="ADAL" clId="{F68417ED-EDE8-4EC8-85DD-8C4480F0B56C}" dt="2021-10-18T14:14:21.089" v="489" actId="164"/>
          <ac:picMkLst>
            <pc:docMk/>
            <pc:sldMk cId="2110593802" sldId="437"/>
            <ac:picMk id="10" creationId="{81C1ADA4-125B-49C1-93FF-0281A282439E}"/>
          </ac:picMkLst>
        </pc:picChg>
        <pc:picChg chg="mod">
          <ac:chgData name="Rémy Bernard" userId="e4ac60d0-478e-414d-9b14-86268c6f9b7c" providerId="ADAL" clId="{F68417ED-EDE8-4EC8-85DD-8C4480F0B56C}" dt="2021-10-18T14:15:56.941" v="499"/>
          <ac:picMkLst>
            <pc:docMk/>
            <pc:sldMk cId="2110593802" sldId="437"/>
            <ac:picMk id="23" creationId="{790D06FD-48F9-4B53-903F-2DF1A316B3BC}"/>
          </ac:picMkLst>
        </pc:picChg>
        <pc:picChg chg="add mod">
          <ac:chgData name="Rémy Bernard" userId="e4ac60d0-478e-414d-9b14-86268c6f9b7c" providerId="ADAL" clId="{F68417ED-EDE8-4EC8-85DD-8C4480F0B56C}" dt="2021-10-18T14:17:09.871" v="523" actId="164"/>
          <ac:picMkLst>
            <pc:docMk/>
            <pc:sldMk cId="2110593802" sldId="437"/>
            <ac:picMk id="25" creationId="{06897A6D-F21C-4CD7-911A-8AD820617FA6}"/>
          </ac:picMkLst>
        </pc:picChg>
        <pc:picChg chg="mod">
          <ac:chgData name="Rémy Bernard" userId="e4ac60d0-478e-414d-9b14-86268c6f9b7c" providerId="ADAL" clId="{F68417ED-EDE8-4EC8-85DD-8C4480F0B56C}" dt="2021-10-18T14:17:40.185" v="533" actId="1076"/>
          <ac:picMkLst>
            <pc:docMk/>
            <pc:sldMk cId="2110593802" sldId="437"/>
            <ac:picMk id="27" creationId="{00000000-0000-0000-0000-000000000000}"/>
          </ac:picMkLst>
        </pc:picChg>
        <pc:picChg chg="mod">
          <ac:chgData name="Rémy Bernard" userId="e4ac60d0-478e-414d-9b14-86268c6f9b7c" providerId="ADAL" clId="{F68417ED-EDE8-4EC8-85DD-8C4480F0B56C}" dt="2021-10-18T14:17:10.498" v="524"/>
          <ac:picMkLst>
            <pc:docMk/>
            <pc:sldMk cId="2110593802" sldId="437"/>
            <ac:picMk id="29" creationId="{84636FF3-D5B3-44E1-8252-266A24870F86}"/>
          </ac:picMkLst>
        </pc:picChg>
        <pc:picChg chg="mod">
          <ac:chgData name="Rémy Bernard" userId="e4ac60d0-478e-414d-9b14-86268c6f9b7c" providerId="ADAL" clId="{F68417ED-EDE8-4EC8-85DD-8C4480F0B56C}" dt="2021-10-18T14:17:14.206" v="526"/>
          <ac:picMkLst>
            <pc:docMk/>
            <pc:sldMk cId="2110593802" sldId="437"/>
            <ac:picMk id="32" creationId="{1E82BE6C-3555-4258-9207-B80C9B0E8CB5}"/>
          </ac:picMkLst>
        </pc:picChg>
        <pc:picChg chg="mod">
          <ac:chgData name="Rémy Bernard" userId="e4ac60d0-478e-414d-9b14-86268c6f9b7c" providerId="ADAL" clId="{F68417ED-EDE8-4EC8-85DD-8C4480F0B56C}" dt="2021-10-18T14:17:18.459" v="528"/>
          <ac:picMkLst>
            <pc:docMk/>
            <pc:sldMk cId="2110593802" sldId="437"/>
            <ac:picMk id="35" creationId="{72B30215-0EB6-4A56-939E-6AD1378D390D}"/>
          </ac:picMkLst>
        </pc:picChg>
        <pc:cxnChg chg="add mod">
          <ac:chgData name="Rémy Bernard" userId="e4ac60d0-478e-414d-9b14-86268c6f9b7c" providerId="ADAL" clId="{F68417ED-EDE8-4EC8-85DD-8C4480F0B56C}" dt="2021-10-18T14:20:33.729" v="570" actId="164"/>
          <ac:cxnSpMkLst>
            <pc:docMk/>
            <pc:sldMk cId="2110593802" sldId="437"/>
            <ac:cxnSpMk id="38" creationId="{32B22332-1AE2-46FC-9724-6EE3FC090474}"/>
          </ac:cxnSpMkLst>
        </pc:cxnChg>
        <pc:cxnChg chg="add mod">
          <ac:chgData name="Rémy Bernard" userId="e4ac60d0-478e-414d-9b14-86268c6f9b7c" providerId="ADAL" clId="{F68417ED-EDE8-4EC8-85DD-8C4480F0B56C}" dt="2021-10-18T14:20:33.729" v="570" actId="164"/>
          <ac:cxnSpMkLst>
            <pc:docMk/>
            <pc:sldMk cId="2110593802" sldId="437"/>
            <ac:cxnSpMk id="40" creationId="{8BE60E3E-294F-49F9-8ECF-B6981C04AD10}"/>
          </ac:cxnSpMkLst>
        </pc:cxnChg>
        <pc:cxnChg chg="add mod">
          <ac:chgData name="Rémy Bernard" userId="e4ac60d0-478e-414d-9b14-86268c6f9b7c" providerId="ADAL" clId="{F68417ED-EDE8-4EC8-85DD-8C4480F0B56C}" dt="2021-10-18T14:20:33.729" v="570" actId="164"/>
          <ac:cxnSpMkLst>
            <pc:docMk/>
            <pc:sldMk cId="2110593802" sldId="437"/>
            <ac:cxnSpMk id="43" creationId="{7CCAA48D-FB9B-439C-BB24-A81C836B355A}"/>
          </ac:cxnSpMkLst>
        </pc:cxnChg>
        <pc:cxnChg chg="add mod">
          <ac:chgData name="Rémy Bernard" userId="e4ac60d0-478e-414d-9b14-86268c6f9b7c" providerId="ADAL" clId="{F68417ED-EDE8-4EC8-85DD-8C4480F0B56C}" dt="2021-10-18T14:20:33.729" v="570" actId="164"/>
          <ac:cxnSpMkLst>
            <pc:docMk/>
            <pc:sldMk cId="2110593802" sldId="437"/>
            <ac:cxnSpMk id="46" creationId="{8E331172-F90A-4291-B1DB-B344914B0A6C}"/>
          </ac:cxnSpMkLst>
        </pc:cxnChg>
        <pc:cxnChg chg="add mod">
          <ac:chgData name="Rémy Bernard" userId="e4ac60d0-478e-414d-9b14-86268c6f9b7c" providerId="ADAL" clId="{F68417ED-EDE8-4EC8-85DD-8C4480F0B56C}" dt="2021-10-18T14:20:33.729" v="570" actId="164"/>
          <ac:cxnSpMkLst>
            <pc:docMk/>
            <pc:sldMk cId="2110593802" sldId="437"/>
            <ac:cxnSpMk id="49" creationId="{37EC4277-8543-431C-81CE-6B5DF71E5CBC}"/>
          </ac:cxnSpMkLst>
        </pc:cxnChg>
      </pc:sldChg>
    </pc:docChg>
  </pc:docChgLst>
  <pc:docChgLst>
    <pc:chgData name="Rémy Bernard" userId="e4ac60d0-478e-414d-9b14-86268c6f9b7c" providerId="ADAL" clId="{EB888ECD-57FF-41FC-8AF6-4EC57095D008}"/>
    <pc:docChg chg="undo custSel addSld delSld modSld sldOrd modSection">
      <pc:chgData name="Rémy Bernard" userId="e4ac60d0-478e-414d-9b14-86268c6f9b7c" providerId="ADAL" clId="{EB888ECD-57FF-41FC-8AF6-4EC57095D008}" dt="2021-11-08T19:11:16.959" v="409"/>
      <pc:docMkLst>
        <pc:docMk/>
      </pc:docMkLst>
      <pc:sldChg chg="modSp mod">
        <pc:chgData name="Rémy Bernard" userId="e4ac60d0-478e-414d-9b14-86268c6f9b7c" providerId="ADAL" clId="{EB888ECD-57FF-41FC-8AF6-4EC57095D008}" dt="2021-10-25T13:50:14.815" v="310" actId="27636"/>
        <pc:sldMkLst>
          <pc:docMk/>
          <pc:sldMk cId="1878173980" sldId="382"/>
        </pc:sldMkLst>
        <pc:spChg chg="mod">
          <ac:chgData name="Rémy Bernard" userId="e4ac60d0-478e-414d-9b14-86268c6f9b7c" providerId="ADAL" clId="{EB888ECD-57FF-41FC-8AF6-4EC57095D008}" dt="2021-10-25T13:50:14.815" v="310" actId="27636"/>
          <ac:spMkLst>
            <pc:docMk/>
            <pc:sldMk cId="1878173980" sldId="382"/>
            <ac:spMk id="6" creationId="{6EFA347A-E7F5-42D5-A6D6-5A33BDE5E89F}"/>
          </ac:spMkLst>
        </pc:spChg>
      </pc:sldChg>
      <pc:sldChg chg="modAnim">
        <pc:chgData name="Rémy Bernard" userId="e4ac60d0-478e-414d-9b14-86268c6f9b7c" providerId="ADAL" clId="{EB888ECD-57FF-41FC-8AF6-4EC57095D008}" dt="2021-10-22T15:33:55.876" v="1"/>
        <pc:sldMkLst>
          <pc:docMk/>
          <pc:sldMk cId="2091829053" sldId="426"/>
        </pc:sldMkLst>
      </pc:sldChg>
      <pc:sldChg chg="addSp delSp modSp mod addAnim delAnim modAnim">
        <pc:chgData name="Rémy Bernard" userId="e4ac60d0-478e-414d-9b14-86268c6f9b7c" providerId="ADAL" clId="{EB888ECD-57FF-41FC-8AF6-4EC57095D008}" dt="2021-11-08T19:11:16.959" v="409"/>
        <pc:sldMkLst>
          <pc:docMk/>
          <pc:sldMk cId="3394816761" sldId="429"/>
        </pc:sldMkLst>
        <pc:spChg chg="mod">
          <ac:chgData name="Rémy Bernard" userId="e4ac60d0-478e-414d-9b14-86268c6f9b7c" providerId="ADAL" clId="{EB888ECD-57FF-41FC-8AF6-4EC57095D008}" dt="2021-10-22T15:37:01.674" v="6" actId="164"/>
          <ac:spMkLst>
            <pc:docMk/>
            <pc:sldMk cId="3394816761" sldId="429"/>
            <ac:spMk id="3" creationId="{F56A5FC0-DBE1-4EBB-9AA0-B3D238360884}"/>
          </ac:spMkLst>
        </pc:spChg>
        <pc:spChg chg="mod">
          <ac:chgData name="Rémy Bernard" userId="e4ac60d0-478e-414d-9b14-86268c6f9b7c" providerId="ADAL" clId="{EB888ECD-57FF-41FC-8AF6-4EC57095D008}" dt="2021-10-22T15:37:01.674" v="6" actId="164"/>
          <ac:spMkLst>
            <pc:docMk/>
            <pc:sldMk cId="3394816761" sldId="429"/>
            <ac:spMk id="7" creationId="{FC63C5A7-E528-4D0D-BB24-35FE8BAD7B9C}"/>
          </ac:spMkLst>
        </pc:spChg>
        <pc:spChg chg="mod">
          <ac:chgData name="Rémy Bernard" userId="e4ac60d0-478e-414d-9b14-86268c6f9b7c" providerId="ADAL" clId="{EB888ECD-57FF-41FC-8AF6-4EC57095D008}" dt="2021-10-22T15:37:01.674" v="6" actId="164"/>
          <ac:spMkLst>
            <pc:docMk/>
            <pc:sldMk cId="3394816761" sldId="429"/>
            <ac:spMk id="8" creationId="{640974FE-29AD-428B-A731-87C781A045B9}"/>
          </ac:spMkLst>
        </pc:spChg>
        <pc:spChg chg="mod">
          <ac:chgData name="Rémy Bernard" userId="e4ac60d0-478e-414d-9b14-86268c6f9b7c" providerId="ADAL" clId="{EB888ECD-57FF-41FC-8AF6-4EC57095D008}" dt="2021-10-22T15:37:01.674" v="6" actId="164"/>
          <ac:spMkLst>
            <pc:docMk/>
            <pc:sldMk cId="3394816761" sldId="429"/>
            <ac:spMk id="9" creationId="{E1266201-6E7E-4317-A9F8-815E93F51455}"/>
          </ac:spMkLst>
        </pc:spChg>
        <pc:spChg chg="add mod ord">
          <ac:chgData name="Rémy Bernard" userId="e4ac60d0-478e-414d-9b14-86268c6f9b7c" providerId="ADAL" clId="{EB888ECD-57FF-41FC-8AF6-4EC57095D008}" dt="2021-10-22T15:44:48.244" v="40" actId="167"/>
          <ac:spMkLst>
            <pc:docMk/>
            <pc:sldMk cId="3394816761" sldId="429"/>
            <ac:spMk id="22" creationId="{AD95B4F4-0CE2-404F-9D8E-5CE6940F03DA}"/>
          </ac:spMkLst>
        </pc:spChg>
        <pc:grpChg chg="add mod">
          <ac:chgData name="Rémy Bernard" userId="e4ac60d0-478e-414d-9b14-86268c6f9b7c" providerId="ADAL" clId="{EB888ECD-57FF-41FC-8AF6-4EC57095D008}" dt="2021-10-22T15:37:01.674" v="6" actId="164"/>
          <ac:grpSpMkLst>
            <pc:docMk/>
            <pc:sldMk cId="3394816761" sldId="429"/>
            <ac:grpSpMk id="4" creationId="{8EDB9616-E181-4EFC-A101-5343E1E85D7F}"/>
          </ac:grpSpMkLst>
        </pc:grpChg>
        <pc:grpChg chg="add mod">
          <ac:chgData name="Rémy Bernard" userId="e4ac60d0-478e-414d-9b14-86268c6f9b7c" providerId="ADAL" clId="{EB888ECD-57FF-41FC-8AF6-4EC57095D008}" dt="2021-10-22T15:38:53.691" v="10" actId="164"/>
          <ac:grpSpMkLst>
            <pc:docMk/>
            <pc:sldMk cId="3394816761" sldId="429"/>
            <ac:grpSpMk id="5" creationId="{4E76958D-ADBF-491B-92C5-FB38866162A2}"/>
          </ac:grpSpMkLst>
        </pc:grpChg>
        <pc:grpChg chg="add mod">
          <ac:chgData name="Rémy Bernard" userId="e4ac60d0-478e-414d-9b14-86268c6f9b7c" providerId="ADAL" clId="{EB888ECD-57FF-41FC-8AF6-4EC57095D008}" dt="2021-10-22T15:40:40.238" v="20" actId="164"/>
          <ac:grpSpMkLst>
            <pc:docMk/>
            <pc:sldMk cId="3394816761" sldId="429"/>
            <ac:grpSpMk id="6" creationId="{0077966D-84AB-43A6-AEAD-BD4EA0FC17B3}"/>
          </ac:grpSpMkLst>
        </pc:grpChg>
        <pc:grpChg chg="add mod">
          <ac:chgData name="Rémy Bernard" userId="e4ac60d0-478e-414d-9b14-86268c6f9b7c" providerId="ADAL" clId="{EB888ECD-57FF-41FC-8AF6-4EC57095D008}" dt="2021-11-04T13:47:27.187" v="392" actId="164"/>
          <ac:grpSpMkLst>
            <pc:docMk/>
            <pc:sldMk cId="3394816761" sldId="429"/>
            <ac:grpSpMk id="6" creationId="{45AB19BF-D4C6-4522-9EDB-E5790BB2A77B}"/>
          </ac:grpSpMkLst>
        </pc:grpChg>
        <pc:grpChg chg="add mod">
          <ac:chgData name="Rémy Bernard" userId="e4ac60d0-478e-414d-9b14-86268c6f9b7c" providerId="ADAL" clId="{EB888ECD-57FF-41FC-8AF6-4EC57095D008}" dt="2021-10-22T15:41:10.087" v="24" actId="164"/>
          <ac:grpSpMkLst>
            <pc:docMk/>
            <pc:sldMk cId="3394816761" sldId="429"/>
            <ac:grpSpMk id="10" creationId="{921B9CF2-294E-4884-808D-84C63A98C210}"/>
          </ac:grpSpMkLst>
        </pc:grpChg>
        <pc:grpChg chg="mod">
          <ac:chgData name="Rémy Bernard" userId="e4ac60d0-478e-414d-9b14-86268c6f9b7c" providerId="ADAL" clId="{EB888ECD-57FF-41FC-8AF6-4EC57095D008}" dt="2021-10-22T15:38:53.691" v="10" actId="164"/>
          <ac:grpSpMkLst>
            <pc:docMk/>
            <pc:sldMk cId="3394816761" sldId="429"/>
            <ac:grpSpMk id="13" creationId="{C0CD0B18-BC95-43FC-80F9-0D705D1FB06F}"/>
          </ac:grpSpMkLst>
        </pc:grpChg>
        <pc:grpChg chg="mod">
          <ac:chgData name="Rémy Bernard" userId="e4ac60d0-478e-414d-9b14-86268c6f9b7c" providerId="ADAL" clId="{EB888ECD-57FF-41FC-8AF6-4EC57095D008}" dt="2021-10-22T15:38:53.691" v="10" actId="164"/>
          <ac:grpSpMkLst>
            <pc:docMk/>
            <pc:sldMk cId="3394816761" sldId="429"/>
            <ac:grpSpMk id="14" creationId="{8F760A4B-62D4-4015-B5BA-0DA8A58B73AA}"/>
          </ac:grpSpMkLst>
        </pc:grpChg>
        <pc:grpChg chg="mod">
          <ac:chgData name="Rémy Bernard" userId="e4ac60d0-478e-414d-9b14-86268c6f9b7c" providerId="ADAL" clId="{EB888ECD-57FF-41FC-8AF6-4EC57095D008}" dt="2021-10-22T15:38:53.691" v="10" actId="164"/>
          <ac:grpSpMkLst>
            <pc:docMk/>
            <pc:sldMk cId="3394816761" sldId="429"/>
            <ac:grpSpMk id="17" creationId="{1375F04F-430C-4A98-B73B-499E690756D2}"/>
          </ac:grpSpMkLst>
        </pc:grpChg>
        <pc:grpChg chg="add del mod">
          <ac:chgData name="Rémy Bernard" userId="e4ac60d0-478e-414d-9b14-86268c6f9b7c" providerId="ADAL" clId="{EB888ECD-57FF-41FC-8AF6-4EC57095D008}" dt="2021-11-08T19:11:04.708" v="405" actId="478"/>
          <ac:grpSpMkLst>
            <pc:docMk/>
            <pc:sldMk cId="3394816761" sldId="429"/>
            <ac:grpSpMk id="20" creationId="{096A2317-FF40-4030-A089-12156F4B07D1}"/>
          </ac:grpSpMkLst>
        </pc:grpChg>
        <pc:grpChg chg="add del mod">
          <ac:chgData name="Rémy Bernard" userId="e4ac60d0-478e-414d-9b14-86268c6f9b7c" providerId="ADAL" clId="{EB888ECD-57FF-41FC-8AF6-4EC57095D008}" dt="2021-11-04T13:47:20.701" v="389" actId="165"/>
          <ac:grpSpMkLst>
            <pc:docMk/>
            <pc:sldMk cId="3394816761" sldId="429"/>
            <ac:grpSpMk id="21" creationId="{B39FA62A-91C9-4183-AE0B-0D18F0D714EE}"/>
          </ac:grpSpMkLst>
        </pc:grpChg>
        <pc:grpChg chg="add mod">
          <ac:chgData name="Rémy Bernard" userId="e4ac60d0-478e-414d-9b14-86268c6f9b7c" providerId="ADAL" clId="{EB888ECD-57FF-41FC-8AF6-4EC57095D008}" dt="2021-11-08T19:11:09.905" v="407" actId="164"/>
          <ac:grpSpMkLst>
            <pc:docMk/>
            <pc:sldMk cId="3394816761" sldId="429"/>
            <ac:grpSpMk id="21" creationId="{DEFCC74B-2EAB-4E3D-B74A-2B09FF1E548B}"/>
          </ac:grpSpMkLst>
        </pc:grpChg>
        <pc:picChg chg="add mod">
          <ac:chgData name="Rémy Bernard" userId="e4ac60d0-478e-414d-9b14-86268c6f9b7c" providerId="ADAL" clId="{EB888ECD-57FF-41FC-8AF6-4EC57095D008}" dt="2021-11-08T19:09:16.266" v="400"/>
          <ac:picMkLst>
            <pc:docMk/>
            <pc:sldMk cId="3394816761" sldId="429"/>
            <ac:picMk id="39" creationId="{9D7410D2-7D24-4F23-8673-ACA2C2B754AD}"/>
          </ac:picMkLst>
        </pc:picChg>
        <pc:picChg chg="add del mod">
          <ac:chgData name="Rémy Bernard" userId="e4ac60d0-478e-414d-9b14-86268c6f9b7c" providerId="ADAL" clId="{EB888ECD-57FF-41FC-8AF6-4EC57095D008}" dt="2021-11-04T13:47:10.762" v="386" actId="21"/>
          <ac:picMkLst>
            <pc:docMk/>
            <pc:sldMk cId="3394816761" sldId="429"/>
            <ac:picMk id="39" creationId="{ED73C7A2-61F6-4FD3-9B4D-9B7D0DBB40C8}"/>
          </ac:picMkLst>
        </pc:picChg>
        <pc:picChg chg="add del mod">
          <ac:chgData name="Rémy Bernard" userId="e4ac60d0-478e-414d-9b14-86268c6f9b7c" providerId="ADAL" clId="{EB888ECD-57FF-41FC-8AF6-4EC57095D008}" dt="2021-11-04T14:45:30.608" v="395" actId="21"/>
          <ac:picMkLst>
            <pc:docMk/>
            <pc:sldMk cId="3394816761" sldId="429"/>
            <ac:picMk id="40" creationId="{5042696A-B902-4D16-86B2-3625E02E3CDD}"/>
          </ac:picMkLst>
        </pc:picChg>
        <pc:picChg chg="add mod">
          <ac:chgData name="Rémy Bernard" userId="e4ac60d0-478e-414d-9b14-86268c6f9b7c" providerId="ADAL" clId="{EB888ECD-57FF-41FC-8AF6-4EC57095D008}" dt="2021-11-04T13:47:27.187" v="392" actId="164"/>
          <ac:picMkLst>
            <pc:docMk/>
            <pc:sldMk cId="3394816761" sldId="429"/>
            <ac:picMk id="42" creationId="{1511E6D8-577B-4BD5-AADF-627222C1E2F4}"/>
          </ac:picMkLst>
        </pc:picChg>
        <pc:picChg chg="add mod">
          <ac:chgData name="Rémy Bernard" userId="e4ac60d0-478e-414d-9b14-86268c6f9b7c" providerId="ADAL" clId="{EB888ECD-57FF-41FC-8AF6-4EC57095D008}" dt="2021-11-08T19:11:09.905" v="407" actId="164"/>
          <ac:picMkLst>
            <pc:docMk/>
            <pc:sldMk cId="3394816761" sldId="429"/>
            <ac:picMk id="44" creationId="{FF1EEDCD-CDE7-40DC-888E-87DC3399869F}"/>
          </ac:picMkLst>
        </pc:picChg>
        <pc:picChg chg="mod topLvl">
          <ac:chgData name="Rémy Bernard" userId="e4ac60d0-478e-414d-9b14-86268c6f9b7c" providerId="ADAL" clId="{EB888ECD-57FF-41FC-8AF6-4EC57095D008}" dt="2021-11-04T13:47:27.187" v="392" actId="164"/>
          <ac:picMkLst>
            <pc:docMk/>
            <pc:sldMk cId="3394816761" sldId="429"/>
            <ac:picMk id="50" creationId="{2235AB55-D262-422F-8645-8058C977546D}"/>
          </ac:picMkLst>
        </pc:picChg>
        <pc:picChg chg="del mod ord">
          <ac:chgData name="Rémy Bernard" userId="e4ac60d0-478e-414d-9b14-86268c6f9b7c" providerId="ADAL" clId="{EB888ECD-57FF-41FC-8AF6-4EC57095D008}" dt="2021-11-08T19:09:15.910" v="399" actId="478"/>
          <ac:picMkLst>
            <pc:docMk/>
            <pc:sldMk cId="3394816761" sldId="429"/>
            <ac:picMk id="57" creationId="{B824BF43-F7A5-4AC2-84BF-EA5DF7E44108}"/>
          </ac:picMkLst>
        </pc:picChg>
        <pc:picChg chg="del mod topLvl">
          <ac:chgData name="Rémy Bernard" userId="e4ac60d0-478e-414d-9b14-86268c6f9b7c" providerId="ADAL" clId="{EB888ECD-57FF-41FC-8AF6-4EC57095D008}" dt="2021-11-08T19:11:04.708" v="405" actId="478"/>
          <ac:picMkLst>
            <pc:docMk/>
            <pc:sldMk cId="3394816761" sldId="429"/>
            <ac:picMk id="59" creationId="{8A1D517B-428E-4027-B56E-7D2E6C9B8D76}"/>
          </ac:picMkLst>
        </pc:picChg>
        <pc:picChg chg="mod">
          <ac:chgData name="Rémy Bernard" userId="e4ac60d0-478e-414d-9b14-86268c6f9b7c" providerId="ADAL" clId="{EB888ECD-57FF-41FC-8AF6-4EC57095D008}" dt="2021-10-22T15:41:10.087" v="24" actId="164"/>
          <ac:picMkLst>
            <pc:docMk/>
            <pc:sldMk cId="3394816761" sldId="429"/>
            <ac:picMk id="63" creationId="{E71AFF21-86DD-4683-B6D5-728817728744}"/>
          </ac:picMkLst>
        </pc:picChg>
        <pc:picChg chg="del mod">
          <ac:chgData name="Rémy Bernard" userId="e4ac60d0-478e-414d-9b14-86268c6f9b7c" providerId="ADAL" clId="{EB888ECD-57FF-41FC-8AF6-4EC57095D008}" dt="2021-11-04T13:47:12.043" v="387" actId="478"/>
          <ac:picMkLst>
            <pc:docMk/>
            <pc:sldMk cId="3394816761" sldId="429"/>
            <ac:picMk id="67" creationId="{EC467F38-18B5-42C9-B2D4-E89D213A4956}"/>
          </ac:picMkLst>
        </pc:picChg>
        <pc:picChg chg="mod">
          <ac:chgData name="Rémy Bernard" userId="e4ac60d0-478e-414d-9b14-86268c6f9b7c" providerId="ADAL" clId="{EB888ECD-57FF-41FC-8AF6-4EC57095D008}" dt="2021-10-22T15:41:10.087" v="24" actId="164"/>
          <ac:picMkLst>
            <pc:docMk/>
            <pc:sldMk cId="3394816761" sldId="429"/>
            <ac:picMk id="69" creationId="{04269525-FD46-48EE-92F3-3500633409C4}"/>
          </ac:picMkLst>
        </pc:picChg>
        <pc:picChg chg="mod topLvl">
          <ac:chgData name="Rémy Bernard" userId="e4ac60d0-478e-414d-9b14-86268c6f9b7c" providerId="ADAL" clId="{EB888ECD-57FF-41FC-8AF6-4EC57095D008}" dt="2021-11-08T19:11:09.905" v="407" actId="164"/>
          <ac:picMkLst>
            <pc:docMk/>
            <pc:sldMk cId="3394816761" sldId="429"/>
            <ac:picMk id="71" creationId="{FFC1E375-D6DC-41F1-9DBE-D8DDE8762C29}"/>
          </ac:picMkLst>
        </pc:picChg>
        <pc:picChg chg="del mod topLvl">
          <ac:chgData name="Rémy Bernard" userId="e4ac60d0-478e-414d-9b14-86268c6f9b7c" providerId="ADAL" clId="{EB888ECD-57FF-41FC-8AF6-4EC57095D008}" dt="2021-11-04T13:47:22.466" v="390" actId="478"/>
          <ac:picMkLst>
            <pc:docMk/>
            <pc:sldMk cId="3394816761" sldId="429"/>
            <ac:picMk id="75" creationId="{FE40FD75-1EB7-4667-AA08-2982804E4678}"/>
          </ac:picMkLst>
        </pc:picChg>
        <pc:picChg chg="mod">
          <ac:chgData name="Rémy Bernard" userId="e4ac60d0-478e-414d-9b14-86268c6f9b7c" providerId="ADAL" clId="{EB888ECD-57FF-41FC-8AF6-4EC57095D008}" dt="2021-10-22T15:40:40.238" v="20" actId="164"/>
          <ac:picMkLst>
            <pc:docMk/>
            <pc:sldMk cId="3394816761" sldId="429"/>
            <ac:picMk id="77" creationId="{CBA1C8D5-2BAD-4357-9CBD-6DE88CB6DC8F}"/>
          </ac:picMkLst>
        </pc:picChg>
      </pc:sldChg>
      <pc:sldChg chg="del">
        <pc:chgData name="Rémy Bernard" userId="e4ac60d0-478e-414d-9b14-86268c6f9b7c" providerId="ADAL" clId="{EB888ECD-57FF-41FC-8AF6-4EC57095D008}" dt="2021-11-04T13:42:38.509" v="384" actId="2696"/>
        <pc:sldMkLst>
          <pc:docMk/>
          <pc:sldMk cId="2636542631" sldId="432"/>
        </pc:sldMkLst>
      </pc:sldChg>
      <pc:sldChg chg="addSp modSp mod">
        <pc:chgData name="Rémy Bernard" userId="e4ac60d0-478e-414d-9b14-86268c6f9b7c" providerId="ADAL" clId="{EB888ECD-57FF-41FC-8AF6-4EC57095D008}" dt="2021-10-25T14:52:14.924" v="383" actId="1076"/>
        <pc:sldMkLst>
          <pc:docMk/>
          <pc:sldMk cId="69098850" sldId="436"/>
        </pc:sldMkLst>
        <pc:spChg chg="add mod">
          <ac:chgData name="Rémy Bernard" userId="e4ac60d0-478e-414d-9b14-86268c6f9b7c" providerId="ADAL" clId="{EB888ECD-57FF-41FC-8AF6-4EC57095D008}" dt="2021-10-25T14:52:14.924" v="383" actId="1076"/>
          <ac:spMkLst>
            <pc:docMk/>
            <pc:sldMk cId="69098850" sldId="436"/>
            <ac:spMk id="3" creationId="{9226535E-7D5C-461C-B667-3A6539074773}"/>
          </ac:spMkLst>
        </pc:spChg>
      </pc:sldChg>
      <pc:sldChg chg="new del">
        <pc:chgData name="Rémy Bernard" userId="e4ac60d0-478e-414d-9b14-86268c6f9b7c" providerId="ADAL" clId="{EB888ECD-57FF-41FC-8AF6-4EC57095D008}" dt="2021-10-22T18:15:44.860" v="43" actId="2696"/>
        <pc:sldMkLst>
          <pc:docMk/>
          <pc:sldMk cId="1564072134" sldId="438"/>
        </pc:sldMkLst>
      </pc:sldChg>
      <pc:sldChg chg="addSp delSp modSp add mod ord modNotesTx">
        <pc:chgData name="Rémy Bernard" userId="e4ac60d0-478e-414d-9b14-86268c6f9b7c" providerId="ADAL" clId="{EB888ECD-57FF-41FC-8AF6-4EC57095D008}" dt="2021-10-22T18:46:32.170" v="308" actId="1076"/>
        <pc:sldMkLst>
          <pc:docMk/>
          <pc:sldMk cId="3691549392" sldId="438"/>
        </pc:sldMkLst>
        <pc:spChg chg="del">
          <ac:chgData name="Rémy Bernard" userId="e4ac60d0-478e-414d-9b14-86268c6f9b7c" providerId="ADAL" clId="{EB888ECD-57FF-41FC-8AF6-4EC57095D008}" dt="2021-10-22T18:15:59.261" v="48" actId="478"/>
          <ac:spMkLst>
            <pc:docMk/>
            <pc:sldMk cId="3691549392" sldId="438"/>
            <ac:spMk id="4" creationId="{00000000-0000-0000-0000-000000000000}"/>
          </ac:spMkLst>
        </pc:spChg>
        <pc:spChg chg="del">
          <ac:chgData name="Rémy Bernard" userId="e4ac60d0-478e-414d-9b14-86268c6f9b7c" providerId="ADAL" clId="{EB888ECD-57FF-41FC-8AF6-4EC57095D008}" dt="2021-10-22T18:15:56.460" v="47" actId="478"/>
          <ac:spMkLst>
            <pc:docMk/>
            <pc:sldMk cId="3691549392" sldId="438"/>
            <ac:spMk id="5" creationId="{00000000-0000-0000-0000-000000000000}"/>
          </ac:spMkLst>
        </pc:spChg>
        <pc:spChg chg="mod">
          <ac:chgData name="Rémy Bernard" userId="e4ac60d0-478e-414d-9b14-86268c6f9b7c" providerId="ADAL" clId="{EB888ECD-57FF-41FC-8AF6-4EC57095D008}" dt="2021-10-22T18:16:11.777" v="98" actId="20577"/>
          <ac:spMkLst>
            <pc:docMk/>
            <pc:sldMk cId="3691549392" sldId="438"/>
            <ac:spMk id="6" creationId="{B0144586-27C1-4D00-AA13-4130F009B6D5}"/>
          </ac:spMkLst>
        </pc:spChg>
        <pc:spChg chg="del">
          <ac:chgData name="Rémy Bernard" userId="e4ac60d0-478e-414d-9b14-86268c6f9b7c" providerId="ADAL" clId="{EB888ECD-57FF-41FC-8AF6-4EC57095D008}" dt="2021-10-22T18:15:56.460" v="47" actId="478"/>
          <ac:spMkLst>
            <pc:docMk/>
            <pc:sldMk cId="3691549392" sldId="438"/>
            <ac:spMk id="7" creationId="{F91757C8-6B33-4577-80B6-88867AF67B25}"/>
          </ac:spMkLst>
        </pc:spChg>
        <pc:spChg chg="del">
          <ac:chgData name="Rémy Bernard" userId="e4ac60d0-478e-414d-9b14-86268c6f9b7c" providerId="ADAL" clId="{EB888ECD-57FF-41FC-8AF6-4EC57095D008}" dt="2021-10-22T18:15:56.460" v="47" actId="478"/>
          <ac:spMkLst>
            <pc:docMk/>
            <pc:sldMk cId="3691549392" sldId="438"/>
            <ac:spMk id="8" creationId="{D62DB9B5-76AA-4CAB-880E-3DAEC1FB5D8B}"/>
          </ac:spMkLst>
        </pc:spChg>
        <pc:spChg chg="del">
          <ac:chgData name="Rémy Bernard" userId="e4ac60d0-478e-414d-9b14-86268c6f9b7c" providerId="ADAL" clId="{EB888ECD-57FF-41FC-8AF6-4EC57095D008}" dt="2021-10-22T18:15:56.460" v="47" actId="478"/>
          <ac:spMkLst>
            <pc:docMk/>
            <pc:sldMk cId="3691549392" sldId="438"/>
            <ac:spMk id="9" creationId="{BB6090FA-5805-4505-9687-A2494496E25D}"/>
          </ac:spMkLst>
        </pc:spChg>
        <pc:spChg chg="del">
          <ac:chgData name="Rémy Bernard" userId="e4ac60d0-478e-414d-9b14-86268c6f9b7c" providerId="ADAL" clId="{EB888ECD-57FF-41FC-8AF6-4EC57095D008}" dt="2021-10-22T18:15:56.460" v="47" actId="478"/>
          <ac:spMkLst>
            <pc:docMk/>
            <pc:sldMk cId="3691549392" sldId="438"/>
            <ac:spMk id="10" creationId="{39C3F965-B197-45AF-8F83-035167AFC289}"/>
          </ac:spMkLst>
        </pc:spChg>
        <pc:spChg chg="del">
          <ac:chgData name="Rémy Bernard" userId="e4ac60d0-478e-414d-9b14-86268c6f9b7c" providerId="ADAL" clId="{EB888ECD-57FF-41FC-8AF6-4EC57095D008}" dt="2021-10-22T18:15:56.460" v="47" actId="478"/>
          <ac:spMkLst>
            <pc:docMk/>
            <pc:sldMk cId="3691549392" sldId="438"/>
            <ac:spMk id="11" creationId="{0D6FE3E2-6407-4729-8FB7-F26B4D829C30}"/>
          </ac:spMkLst>
        </pc:spChg>
        <pc:spChg chg="del">
          <ac:chgData name="Rémy Bernard" userId="e4ac60d0-478e-414d-9b14-86268c6f9b7c" providerId="ADAL" clId="{EB888ECD-57FF-41FC-8AF6-4EC57095D008}" dt="2021-10-22T18:15:56.460" v="47" actId="478"/>
          <ac:spMkLst>
            <pc:docMk/>
            <pc:sldMk cId="3691549392" sldId="438"/>
            <ac:spMk id="12" creationId="{00000000-0000-0000-0000-000000000000}"/>
          </ac:spMkLst>
        </pc:spChg>
        <pc:spChg chg="del">
          <ac:chgData name="Rémy Bernard" userId="e4ac60d0-478e-414d-9b14-86268c6f9b7c" providerId="ADAL" clId="{EB888ECD-57FF-41FC-8AF6-4EC57095D008}" dt="2021-10-22T18:15:56.460" v="47" actId="478"/>
          <ac:spMkLst>
            <pc:docMk/>
            <pc:sldMk cId="3691549392" sldId="438"/>
            <ac:spMk id="13" creationId="{00000000-0000-0000-0000-000000000000}"/>
          </ac:spMkLst>
        </pc:spChg>
        <pc:spChg chg="del">
          <ac:chgData name="Rémy Bernard" userId="e4ac60d0-478e-414d-9b14-86268c6f9b7c" providerId="ADAL" clId="{EB888ECD-57FF-41FC-8AF6-4EC57095D008}" dt="2021-10-22T18:15:56.460" v="47" actId="478"/>
          <ac:spMkLst>
            <pc:docMk/>
            <pc:sldMk cId="3691549392" sldId="438"/>
            <ac:spMk id="16" creationId="{00000000-0000-0000-0000-000000000000}"/>
          </ac:spMkLst>
        </pc:spChg>
        <pc:spChg chg="del">
          <ac:chgData name="Rémy Bernard" userId="e4ac60d0-478e-414d-9b14-86268c6f9b7c" providerId="ADAL" clId="{EB888ECD-57FF-41FC-8AF6-4EC57095D008}" dt="2021-10-22T18:15:56.460" v="47" actId="478"/>
          <ac:spMkLst>
            <pc:docMk/>
            <pc:sldMk cId="3691549392" sldId="438"/>
            <ac:spMk id="17" creationId="{00000000-0000-0000-0000-000000000000}"/>
          </ac:spMkLst>
        </pc:spChg>
        <pc:spChg chg="del">
          <ac:chgData name="Rémy Bernard" userId="e4ac60d0-478e-414d-9b14-86268c6f9b7c" providerId="ADAL" clId="{EB888ECD-57FF-41FC-8AF6-4EC57095D008}" dt="2021-10-22T18:15:56.460" v="47" actId="478"/>
          <ac:spMkLst>
            <pc:docMk/>
            <pc:sldMk cId="3691549392" sldId="438"/>
            <ac:spMk id="24" creationId="{00000000-0000-0000-0000-000000000000}"/>
          </ac:spMkLst>
        </pc:spChg>
        <pc:spChg chg="add mod">
          <ac:chgData name="Rémy Bernard" userId="e4ac60d0-478e-414d-9b14-86268c6f9b7c" providerId="ADAL" clId="{EB888ECD-57FF-41FC-8AF6-4EC57095D008}" dt="2021-10-22T18:44:00.039" v="271" actId="1036"/>
          <ac:spMkLst>
            <pc:docMk/>
            <pc:sldMk cId="3691549392" sldId="438"/>
            <ac:spMk id="32" creationId="{736BB09E-A18B-47FF-B37F-155ECA512EDE}"/>
          </ac:spMkLst>
        </pc:spChg>
        <pc:spChg chg="add mod">
          <ac:chgData name="Rémy Bernard" userId="e4ac60d0-478e-414d-9b14-86268c6f9b7c" providerId="ADAL" clId="{EB888ECD-57FF-41FC-8AF6-4EC57095D008}" dt="2021-10-22T18:44:00.039" v="271" actId="1036"/>
          <ac:spMkLst>
            <pc:docMk/>
            <pc:sldMk cId="3691549392" sldId="438"/>
            <ac:spMk id="33" creationId="{345B9C44-5C37-4CFC-A220-0AC52D14DA75}"/>
          </ac:spMkLst>
        </pc:spChg>
        <pc:spChg chg="add mod">
          <ac:chgData name="Rémy Bernard" userId="e4ac60d0-478e-414d-9b14-86268c6f9b7c" providerId="ADAL" clId="{EB888ECD-57FF-41FC-8AF6-4EC57095D008}" dt="2021-10-22T18:44:00.039" v="271" actId="1036"/>
          <ac:spMkLst>
            <pc:docMk/>
            <pc:sldMk cId="3691549392" sldId="438"/>
            <ac:spMk id="34" creationId="{2B6D7AD6-57A8-4846-8419-CBC8091AD57F}"/>
          </ac:spMkLst>
        </pc:spChg>
        <pc:spChg chg="add mod">
          <ac:chgData name="Rémy Bernard" userId="e4ac60d0-478e-414d-9b14-86268c6f9b7c" providerId="ADAL" clId="{EB888ECD-57FF-41FC-8AF6-4EC57095D008}" dt="2021-10-22T18:44:00.039" v="271" actId="1036"/>
          <ac:spMkLst>
            <pc:docMk/>
            <pc:sldMk cId="3691549392" sldId="438"/>
            <ac:spMk id="35" creationId="{AA85B6E0-44A2-4FED-89E9-FBF572ABFB4B}"/>
          </ac:spMkLst>
        </pc:spChg>
        <pc:spChg chg="add mod">
          <ac:chgData name="Rémy Bernard" userId="e4ac60d0-478e-414d-9b14-86268c6f9b7c" providerId="ADAL" clId="{EB888ECD-57FF-41FC-8AF6-4EC57095D008}" dt="2021-10-22T18:46:26.845" v="306" actId="1076"/>
          <ac:spMkLst>
            <pc:docMk/>
            <pc:sldMk cId="3691549392" sldId="438"/>
            <ac:spMk id="36" creationId="{9AE742C3-CC1D-400A-AC30-7F2FBFE8F848}"/>
          </ac:spMkLst>
        </pc:spChg>
        <pc:spChg chg="add mod">
          <ac:chgData name="Rémy Bernard" userId="e4ac60d0-478e-414d-9b14-86268c6f9b7c" providerId="ADAL" clId="{EB888ECD-57FF-41FC-8AF6-4EC57095D008}" dt="2021-10-22T18:44:00.039" v="271" actId="1036"/>
          <ac:spMkLst>
            <pc:docMk/>
            <pc:sldMk cId="3691549392" sldId="438"/>
            <ac:spMk id="37" creationId="{92D76193-47C3-4D76-96D4-B144720D88D0}"/>
          </ac:spMkLst>
        </pc:spChg>
        <pc:spChg chg="add mod">
          <ac:chgData name="Rémy Bernard" userId="e4ac60d0-478e-414d-9b14-86268c6f9b7c" providerId="ADAL" clId="{EB888ECD-57FF-41FC-8AF6-4EC57095D008}" dt="2021-10-22T18:44:00.039" v="271" actId="1036"/>
          <ac:spMkLst>
            <pc:docMk/>
            <pc:sldMk cId="3691549392" sldId="438"/>
            <ac:spMk id="38" creationId="{34764172-801D-46BA-A463-29FBAECCE122}"/>
          </ac:spMkLst>
        </pc:spChg>
        <pc:spChg chg="add mod ord">
          <ac:chgData name="Rémy Bernard" userId="e4ac60d0-478e-414d-9b14-86268c6f9b7c" providerId="ADAL" clId="{EB888ECD-57FF-41FC-8AF6-4EC57095D008}" dt="2021-10-22T18:44:24.155" v="290" actId="167"/>
          <ac:spMkLst>
            <pc:docMk/>
            <pc:sldMk cId="3691549392" sldId="438"/>
            <ac:spMk id="39" creationId="{228EC8BA-03CC-441F-83A4-79C170EA420B}"/>
          </ac:spMkLst>
        </pc:spChg>
        <pc:spChg chg="add mod">
          <ac:chgData name="Rémy Bernard" userId="e4ac60d0-478e-414d-9b14-86268c6f9b7c" providerId="ADAL" clId="{EB888ECD-57FF-41FC-8AF6-4EC57095D008}" dt="2021-10-22T18:46:32.170" v="308" actId="1076"/>
          <ac:spMkLst>
            <pc:docMk/>
            <pc:sldMk cId="3691549392" sldId="438"/>
            <ac:spMk id="40" creationId="{3D25D86E-5973-462D-BEE9-26C06B6D0AD5}"/>
          </ac:spMkLst>
        </pc:spChg>
        <pc:picChg chg="del">
          <ac:chgData name="Rémy Bernard" userId="e4ac60d0-478e-414d-9b14-86268c6f9b7c" providerId="ADAL" clId="{EB888ECD-57FF-41FC-8AF6-4EC57095D008}" dt="2021-10-22T18:15:56.460" v="47" actId="478"/>
          <ac:picMkLst>
            <pc:docMk/>
            <pc:sldMk cId="3691549392" sldId="438"/>
            <ac:picMk id="3" creationId="{00000000-0000-0000-0000-000000000000}"/>
          </ac:picMkLst>
        </pc:picChg>
        <pc:picChg chg="del">
          <ac:chgData name="Rémy Bernard" userId="e4ac60d0-478e-414d-9b14-86268c6f9b7c" providerId="ADAL" clId="{EB888ECD-57FF-41FC-8AF6-4EC57095D008}" dt="2021-10-22T18:15:56.460" v="47" actId="478"/>
          <ac:picMkLst>
            <pc:docMk/>
            <pc:sldMk cId="3691549392" sldId="438"/>
            <ac:picMk id="15" creationId="{00000000-0000-0000-0000-000000000000}"/>
          </ac:picMkLst>
        </pc:picChg>
        <pc:picChg chg="del">
          <ac:chgData name="Rémy Bernard" userId="e4ac60d0-478e-414d-9b14-86268c6f9b7c" providerId="ADAL" clId="{EB888ECD-57FF-41FC-8AF6-4EC57095D008}" dt="2021-10-22T18:15:56.460" v="47" actId="478"/>
          <ac:picMkLst>
            <pc:docMk/>
            <pc:sldMk cId="3691549392" sldId="438"/>
            <ac:picMk id="18" creationId="{00000000-0000-0000-0000-000000000000}"/>
          </ac:picMkLst>
        </pc:picChg>
        <pc:picChg chg="add mod modCrop">
          <ac:chgData name="Rémy Bernard" userId="e4ac60d0-478e-414d-9b14-86268c6f9b7c" providerId="ADAL" clId="{EB888ECD-57FF-41FC-8AF6-4EC57095D008}" dt="2021-10-22T18:44:00.039" v="271" actId="1036"/>
          <ac:picMkLst>
            <pc:docMk/>
            <pc:sldMk cId="3691549392" sldId="438"/>
            <ac:picMk id="19" creationId="{DC51950B-358B-4670-9807-B97D30C3A148}"/>
          </ac:picMkLst>
        </pc:picChg>
        <pc:picChg chg="add del mod">
          <ac:chgData name="Rémy Bernard" userId="e4ac60d0-478e-414d-9b14-86268c6f9b7c" providerId="ADAL" clId="{EB888ECD-57FF-41FC-8AF6-4EC57095D008}" dt="2021-10-22T18:37:20.443" v="128" actId="478"/>
          <ac:picMkLst>
            <pc:docMk/>
            <pc:sldMk cId="3691549392" sldId="438"/>
            <ac:picMk id="21" creationId="{2F83E1C1-7F2F-4F3E-AD08-3A47CE301C52}"/>
          </ac:picMkLst>
        </pc:picChg>
        <pc:picChg chg="del">
          <ac:chgData name="Rémy Bernard" userId="e4ac60d0-478e-414d-9b14-86268c6f9b7c" providerId="ADAL" clId="{EB888ECD-57FF-41FC-8AF6-4EC57095D008}" dt="2021-10-22T18:15:56.460" v="47" actId="478"/>
          <ac:picMkLst>
            <pc:docMk/>
            <pc:sldMk cId="3691549392" sldId="438"/>
            <ac:picMk id="23" creationId="{00000000-0000-0000-0000-000000000000}"/>
          </ac:picMkLst>
        </pc:picChg>
        <pc:picChg chg="add mod">
          <ac:chgData name="Rémy Bernard" userId="e4ac60d0-478e-414d-9b14-86268c6f9b7c" providerId="ADAL" clId="{EB888ECD-57FF-41FC-8AF6-4EC57095D008}" dt="2021-10-22T18:44:00.039" v="271" actId="1036"/>
          <ac:picMkLst>
            <pc:docMk/>
            <pc:sldMk cId="3691549392" sldId="438"/>
            <ac:picMk id="25" creationId="{1148E5A7-2DF9-4F56-91A8-AA6A306767B4}"/>
          </ac:picMkLst>
        </pc:picChg>
        <pc:picChg chg="add mod">
          <ac:chgData name="Rémy Bernard" userId="e4ac60d0-478e-414d-9b14-86268c6f9b7c" providerId="ADAL" clId="{EB888ECD-57FF-41FC-8AF6-4EC57095D008}" dt="2021-10-22T18:45:09.285" v="305" actId="1036"/>
          <ac:picMkLst>
            <pc:docMk/>
            <pc:sldMk cId="3691549392" sldId="438"/>
            <ac:picMk id="27" creationId="{51094B24-256D-4F20-8881-3EBD3518FE67}"/>
          </ac:picMkLst>
        </pc:picChg>
        <pc:picChg chg="add mod modCrop">
          <ac:chgData name="Rémy Bernard" userId="e4ac60d0-478e-414d-9b14-86268c6f9b7c" providerId="ADAL" clId="{EB888ECD-57FF-41FC-8AF6-4EC57095D008}" dt="2021-10-22T18:44:00.039" v="271" actId="1036"/>
          <ac:picMkLst>
            <pc:docMk/>
            <pc:sldMk cId="3691549392" sldId="438"/>
            <ac:picMk id="29" creationId="{62FA3520-D53A-4D21-9D72-4C1A2BC10D60}"/>
          </ac:picMkLst>
        </pc:picChg>
        <pc:picChg chg="add mod">
          <ac:chgData name="Rémy Bernard" userId="e4ac60d0-478e-414d-9b14-86268c6f9b7c" providerId="ADAL" clId="{EB888ECD-57FF-41FC-8AF6-4EC57095D008}" dt="2021-10-22T18:44:55.612" v="299" actId="1036"/>
          <ac:picMkLst>
            <pc:docMk/>
            <pc:sldMk cId="3691549392" sldId="438"/>
            <ac:picMk id="31" creationId="{9E1E6B9D-E4E1-4CDC-86E6-9C69F6F297E8}"/>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8BF4B1-9DD3-4C38-808A-638D56674E8D}"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CA"/>
        </a:p>
      </dgm:t>
    </dgm:pt>
    <dgm:pt modelId="{FDA97899-5E68-4DED-96DC-408FD19B00EF}">
      <dgm:prSet phldrT="[Text]" custT="1"/>
      <dgm:spPr>
        <a:solidFill>
          <a:schemeClr val="accent5">
            <a:lumMod val="75000"/>
          </a:schemeClr>
        </a:solidFill>
      </dgm:spPr>
      <dgm:t>
        <a:bodyPr/>
        <a:lstStyle/>
        <a:p>
          <a:pPr algn="l"/>
          <a:r>
            <a:rPr lang="fr-CA" sz="1000" dirty="0"/>
            <a:t> </a:t>
          </a:r>
        </a:p>
      </dgm:t>
    </dgm:pt>
    <dgm:pt modelId="{8DD9C8FF-AFF0-439D-BE28-58F36D817150}" type="parTrans" cxnId="{3945DA07-15E0-493A-9770-5693135D01DF}">
      <dgm:prSet/>
      <dgm:spPr/>
      <dgm:t>
        <a:bodyPr/>
        <a:lstStyle/>
        <a:p>
          <a:endParaRPr lang="en-US"/>
        </a:p>
      </dgm:t>
    </dgm:pt>
    <dgm:pt modelId="{D52A0C27-F23D-4231-8B18-E2096A7634BC}" type="sibTrans" cxnId="{3945DA07-15E0-493A-9770-5693135D01DF}">
      <dgm:prSet/>
      <dgm:spPr/>
      <dgm:t>
        <a:bodyPr/>
        <a:lstStyle/>
        <a:p>
          <a:endParaRPr lang="en-US"/>
        </a:p>
      </dgm:t>
    </dgm:pt>
    <dgm:pt modelId="{B9F6A438-F131-4D9E-9D36-AD2CA02B08ED}">
      <dgm:prSet phldrT="[Text]" custT="1"/>
      <dgm:spPr>
        <a:solidFill>
          <a:schemeClr val="accent6">
            <a:lumMod val="75000"/>
          </a:schemeClr>
        </a:solidFill>
      </dgm:spPr>
      <dgm:t>
        <a:bodyPr/>
        <a:lstStyle/>
        <a:p>
          <a:pPr algn="l"/>
          <a:r>
            <a:rPr lang="fr-CA" sz="1000" dirty="0">
              <a:solidFill>
                <a:schemeClr val="bg1"/>
              </a:solidFill>
            </a:rPr>
            <a:t> </a:t>
          </a:r>
          <a:endParaRPr lang="en-US" sz="1000" dirty="0">
            <a:solidFill>
              <a:schemeClr val="bg1"/>
            </a:solidFill>
          </a:endParaRPr>
        </a:p>
        <a:p>
          <a:pPr algn="l"/>
          <a:endParaRPr lang="en-US" sz="1000" dirty="0">
            <a:solidFill>
              <a:srgbClr val="FF0000"/>
            </a:solidFill>
          </a:endParaRPr>
        </a:p>
      </dgm:t>
    </dgm:pt>
    <dgm:pt modelId="{2E2316F7-B00D-4934-98DC-6C514F17D9C7}" type="sibTrans" cxnId="{B39AEC0B-3EDB-493F-80C6-E310B4A1EC9C}">
      <dgm:prSet/>
      <dgm:spPr/>
      <dgm:t>
        <a:bodyPr/>
        <a:lstStyle/>
        <a:p>
          <a:endParaRPr lang="en-US"/>
        </a:p>
      </dgm:t>
    </dgm:pt>
    <dgm:pt modelId="{40C0B02C-5A94-4751-B335-22F7EB7BD316}" type="parTrans" cxnId="{B39AEC0B-3EDB-493F-80C6-E310B4A1EC9C}">
      <dgm:prSet/>
      <dgm:spPr/>
      <dgm:t>
        <a:bodyPr/>
        <a:lstStyle/>
        <a:p>
          <a:endParaRPr lang="en-US"/>
        </a:p>
      </dgm:t>
    </dgm:pt>
    <dgm:pt modelId="{444F2D3D-423D-49FC-B207-CCFE70681D42}">
      <dgm:prSet phldrT="[Text]" custT="1"/>
      <dgm:spPr>
        <a:solidFill>
          <a:schemeClr val="accent6">
            <a:lumMod val="75000"/>
          </a:schemeClr>
        </a:solidFill>
      </dgm:spPr>
      <dgm:t>
        <a:bodyPr/>
        <a:lstStyle/>
        <a:p>
          <a:pPr algn="l"/>
          <a:r>
            <a:rPr lang="fr-CA" sz="900" dirty="0">
              <a:solidFill>
                <a:schemeClr val="bg1"/>
              </a:solidFill>
              <a:latin typeface="Calibri" panose="020F0502020204030204" pitchFamily="34" charset="0"/>
              <a:cs typeface="Calibri" panose="020F0502020204030204" pitchFamily="34" charset="0"/>
            </a:rPr>
            <a:t> </a:t>
          </a:r>
          <a:endParaRPr lang="en-CA" sz="900" dirty="0">
            <a:solidFill>
              <a:schemeClr val="bg1"/>
            </a:solidFill>
          </a:endParaRPr>
        </a:p>
      </dgm:t>
    </dgm:pt>
    <dgm:pt modelId="{366EF6F8-7F6A-46B9-93F3-BEB39D2B2BA9}" type="sibTrans" cxnId="{8438AC93-3FF5-4848-9F8C-25DA20E26407}">
      <dgm:prSet/>
      <dgm:spPr/>
      <dgm:t>
        <a:bodyPr/>
        <a:lstStyle/>
        <a:p>
          <a:endParaRPr lang="en-US"/>
        </a:p>
      </dgm:t>
    </dgm:pt>
    <dgm:pt modelId="{3323E5A5-3CBE-4E9B-A358-B11C590F10A2}" type="parTrans" cxnId="{8438AC93-3FF5-4848-9F8C-25DA20E26407}">
      <dgm:prSet/>
      <dgm:spPr/>
      <dgm:t>
        <a:bodyPr/>
        <a:lstStyle/>
        <a:p>
          <a:endParaRPr lang="en-US"/>
        </a:p>
      </dgm:t>
    </dgm:pt>
    <dgm:pt modelId="{DCF5A8FD-E2BA-4E44-BC32-AB2BD5461780}" type="pres">
      <dgm:prSet presAssocID="{258BF4B1-9DD3-4C38-808A-638D56674E8D}" presName="Name0" presStyleCnt="0">
        <dgm:presLayoutVars>
          <dgm:dir/>
          <dgm:resizeHandles val="exact"/>
        </dgm:presLayoutVars>
      </dgm:prSet>
      <dgm:spPr/>
    </dgm:pt>
    <dgm:pt modelId="{4B19DF21-0098-4747-B46B-A458D55D2472}" type="pres">
      <dgm:prSet presAssocID="{258BF4B1-9DD3-4C38-808A-638D56674E8D}" presName="fgShape" presStyleLbl="fgShp" presStyleIdx="0" presStyleCnt="1" custFlipVert="1" custScaleX="71334" custScaleY="96475" custLinFactNeighborX="-17676" custLinFactNeighborY="64510"/>
      <dgm:spPr>
        <a:solidFill>
          <a:srgbClr val="9CA2C0"/>
        </a:solidFill>
        <a:ln>
          <a:solidFill>
            <a:schemeClr val="bg1"/>
          </a:solidFill>
        </a:ln>
      </dgm:spPr>
    </dgm:pt>
    <dgm:pt modelId="{226DD3E6-9F9F-437C-852D-6B0FD4E33D70}" type="pres">
      <dgm:prSet presAssocID="{258BF4B1-9DD3-4C38-808A-638D56674E8D}" presName="linComp" presStyleCnt="0"/>
      <dgm:spPr/>
    </dgm:pt>
    <dgm:pt modelId="{448BF555-B7A4-481D-90AC-BEB20D088E31}" type="pres">
      <dgm:prSet presAssocID="{444F2D3D-423D-49FC-B207-CCFE70681D42}" presName="compNode" presStyleCnt="0"/>
      <dgm:spPr/>
    </dgm:pt>
    <dgm:pt modelId="{17B52FC3-EAA2-4F7A-B14B-CBFE1ADAFC61}" type="pres">
      <dgm:prSet presAssocID="{444F2D3D-423D-49FC-B207-CCFE70681D42}" presName="bkgdShape" presStyleLbl="node1" presStyleIdx="0" presStyleCnt="3" custLinFactNeighborX="-64"/>
      <dgm:spPr/>
    </dgm:pt>
    <dgm:pt modelId="{2E11D5AA-9DD8-4C9C-87ED-73A742553219}" type="pres">
      <dgm:prSet presAssocID="{444F2D3D-423D-49FC-B207-CCFE70681D42}" presName="nodeTx" presStyleLbl="node1" presStyleIdx="0" presStyleCnt="3">
        <dgm:presLayoutVars>
          <dgm:bulletEnabled val="1"/>
        </dgm:presLayoutVars>
      </dgm:prSet>
      <dgm:spPr/>
    </dgm:pt>
    <dgm:pt modelId="{6164FDF8-27B0-49F1-83A9-A60553EA163A}" type="pres">
      <dgm:prSet presAssocID="{444F2D3D-423D-49FC-B207-CCFE70681D42}" presName="invisiNode" presStyleLbl="node1" presStyleIdx="0" presStyleCnt="3"/>
      <dgm:spPr/>
    </dgm:pt>
    <dgm:pt modelId="{454C451C-BBC4-4A64-BB14-C3C587FC7934}" type="pres">
      <dgm:prSet presAssocID="{444F2D3D-423D-49FC-B207-CCFE70681D42}" presName="imagNode" presStyleLbl="fgImgPlace1" presStyleIdx="0" presStyleCnt="3" custScaleX="110547" custScaleY="71530" custLinFactNeighborX="1355" custLinFactNeighborY="-27579"/>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3023FED9-6C83-4E98-994A-89F4E5947AC1}" type="pres">
      <dgm:prSet presAssocID="{366EF6F8-7F6A-46B9-93F3-BEB39D2B2BA9}" presName="sibTrans" presStyleLbl="sibTrans2D1" presStyleIdx="0" presStyleCnt="0"/>
      <dgm:spPr/>
    </dgm:pt>
    <dgm:pt modelId="{0827AB44-5CF9-49D8-ACF0-C06BD11DC6D6}" type="pres">
      <dgm:prSet presAssocID="{B9F6A438-F131-4D9E-9D36-AD2CA02B08ED}" presName="compNode" presStyleCnt="0"/>
      <dgm:spPr/>
    </dgm:pt>
    <dgm:pt modelId="{FE0E6C29-DE62-4639-B907-1240E34465D9}" type="pres">
      <dgm:prSet presAssocID="{B9F6A438-F131-4D9E-9D36-AD2CA02B08ED}" presName="bkgdShape" presStyleLbl="node1" presStyleIdx="1" presStyleCnt="3" custScaleX="100000" custScaleY="100000" custLinFactNeighborX="668" custLinFactNeighborY="-506"/>
      <dgm:spPr/>
    </dgm:pt>
    <dgm:pt modelId="{26C92A21-95A8-4D65-8420-DE224467578B}" type="pres">
      <dgm:prSet presAssocID="{B9F6A438-F131-4D9E-9D36-AD2CA02B08ED}" presName="nodeTx" presStyleLbl="node1" presStyleIdx="1" presStyleCnt="3">
        <dgm:presLayoutVars>
          <dgm:bulletEnabled val="1"/>
        </dgm:presLayoutVars>
      </dgm:prSet>
      <dgm:spPr/>
    </dgm:pt>
    <dgm:pt modelId="{E41FF3FD-91B2-410E-9C80-EBB1FB1311A4}" type="pres">
      <dgm:prSet presAssocID="{B9F6A438-F131-4D9E-9D36-AD2CA02B08ED}" presName="invisiNode" presStyleLbl="node1" presStyleIdx="1" presStyleCnt="3"/>
      <dgm:spPr/>
    </dgm:pt>
    <dgm:pt modelId="{8AE67A68-9DF7-4043-958E-8D0628ADD03E}" type="pres">
      <dgm:prSet presAssocID="{B9F6A438-F131-4D9E-9D36-AD2CA02B08ED}" presName="imagNode" presStyleLbl="fgImgPlace1" presStyleIdx="1" presStyleCnt="3" custScaleX="110547" custScaleY="71530" custLinFactNeighborX="-1356" custLinFactNeighborY="-27711"/>
      <dgm:spPr>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dgm:spPr>
    </dgm:pt>
    <dgm:pt modelId="{FFD6FF19-A404-44D6-B1A5-03FA02291C35}" type="pres">
      <dgm:prSet presAssocID="{2E2316F7-B00D-4934-98DC-6C514F17D9C7}" presName="sibTrans" presStyleLbl="sibTrans2D1" presStyleIdx="0" presStyleCnt="0"/>
      <dgm:spPr/>
    </dgm:pt>
    <dgm:pt modelId="{6A9AB239-1F26-43E8-8077-1E52E2C1F665}" type="pres">
      <dgm:prSet presAssocID="{FDA97899-5E68-4DED-96DC-408FD19B00EF}" presName="compNode" presStyleCnt="0"/>
      <dgm:spPr/>
    </dgm:pt>
    <dgm:pt modelId="{66AD08A3-42B8-4A32-AF23-4CF7805D1D5F}" type="pres">
      <dgm:prSet presAssocID="{FDA97899-5E68-4DED-96DC-408FD19B00EF}" presName="bkgdShape" presStyleLbl="node1" presStyleIdx="2" presStyleCnt="3" custLinFactNeighborX="4590"/>
      <dgm:spPr/>
    </dgm:pt>
    <dgm:pt modelId="{3778EEAB-9693-4D23-ABF0-77D51677596D}" type="pres">
      <dgm:prSet presAssocID="{FDA97899-5E68-4DED-96DC-408FD19B00EF}" presName="nodeTx" presStyleLbl="node1" presStyleIdx="2" presStyleCnt="3">
        <dgm:presLayoutVars>
          <dgm:bulletEnabled val="1"/>
        </dgm:presLayoutVars>
      </dgm:prSet>
      <dgm:spPr/>
    </dgm:pt>
    <dgm:pt modelId="{141ADB01-7C06-4963-82D1-0AAC21AFF6FB}" type="pres">
      <dgm:prSet presAssocID="{FDA97899-5E68-4DED-96DC-408FD19B00EF}" presName="invisiNode" presStyleLbl="node1" presStyleIdx="2" presStyleCnt="3"/>
      <dgm:spPr/>
    </dgm:pt>
    <dgm:pt modelId="{6B5D5D80-98DF-4F8B-8A8D-17A9863C6B6E}" type="pres">
      <dgm:prSet presAssocID="{FDA97899-5E68-4DED-96DC-408FD19B00EF}" presName="imagNode" presStyleLbl="fgImgPlace1" presStyleIdx="2" presStyleCnt="3" custScaleX="110547" custScaleY="71646" custLinFactNeighborX="2709" custLinFactNeighborY="-28643"/>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Lst>
  <dgm:cxnLst>
    <dgm:cxn modelId="{10A5CC05-AA6B-43A3-8BAB-FA5E6EF0B255}" type="presOf" srcId="{366EF6F8-7F6A-46B9-93F3-BEB39D2B2BA9}" destId="{3023FED9-6C83-4E98-994A-89F4E5947AC1}" srcOrd="0" destOrd="0" presId="urn:microsoft.com/office/officeart/2005/8/layout/hList7"/>
    <dgm:cxn modelId="{3945DA07-15E0-493A-9770-5693135D01DF}" srcId="{258BF4B1-9DD3-4C38-808A-638D56674E8D}" destId="{FDA97899-5E68-4DED-96DC-408FD19B00EF}" srcOrd="2" destOrd="0" parTransId="{8DD9C8FF-AFF0-439D-BE28-58F36D817150}" sibTransId="{D52A0C27-F23D-4231-8B18-E2096A7634BC}"/>
    <dgm:cxn modelId="{B39AEC0B-3EDB-493F-80C6-E310B4A1EC9C}" srcId="{258BF4B1-9DD3-4C38-808A-638D56674E8D}" destId="{B9F6A438-F131-4D9E-9D36-AD2CA02B08ED}" srcOrd="1" destOrd="0" parTransId="{40C0B02C-5A94-4751-B335-22F7EB7BD316}" sibTransId="{2E2316F7-B00D-4934-98DC-6C514F17D9C7}"/>
    <dgm:cxn modelId="{DBF7FD43-EED5-4490-AC40-EBBDC087EEFF}" type="presOf" srcId="{444F2D3D-423D-49FC-B207-CCFE70681D42}" destId="{17B52FC3-EAA2-4F7A-B14B-CBFE1ADAFC61}" srcOrd="0" destOrd="0" presId="urn:microsoft.com/office/officeart/2005/8/layout/hList7"/>
    <dgm:cxn modelId="{DE6CA648-BEA7-4200-AE92-EBE3A84AB51E}" type="presOf" srcId="{444F2D3D-423D-49FC-B207-CCFE70681D42}" destId="{2E11D5AA-9DD8-4C9C-87ED-73A742553219}" srcOrd="1" destOrd="0" presId="urn:microsoft.com/office/officeart/2005/8/layout/hList7"/>
    <dgm:cxn modelId="{576A3C7D-49AE-4FD7-B584-1AE2AC36EA84}" type="presOf" srcId="{FDA97899-5E68-4DED-96DC-408FD19B00EF}" destId="{3778EEAB-9693-4D23-ABF0-77D51677596D}" srcOrd="1" destOrd="0" presId="urn:microsoft.com/office/officeart/2005/8/layout/hList7"/>
    <dgm:cxn modelId="{01CD9D83-359F-4068-8BBB-25B6DAECA33B}" type="presOf" srcId="{FDA97899-5E68-4DED-96DC-408FD19B00EF}" destId="{66AD08A3-42B8-4A32-AF23-4CF7805D1D5F}" srcOrd="0" destOrd="0" presId="urn:microsoft.com/office/officeart/2005/8/layout/hList7"/>
    <dgm:cxn modelId="{8438AC93-3FF5-4848-9F8C-25DA20E26407}" srcId="{258BF4B1-9DD3-4C38-808A-638D56674E8D}" destId="{444F2D3D-423D-49FC-B207-CCFE70681D42}" srcOrd="0" destOrd="0" parTransId="{3323E5A5-3CBE-4E9B-A358-B11C590F10A2}" sibTransId="{366EF6F8-7F6A-46B9-93F3-BEB39D2B2BA9}"/>
    <dgm:cxn modelId="{AA20F9A9-97BA-4A08-8795-868DB74A332F}" type="presOf" srcId="{2E2316F7-B00D-4934-98DC-6C514F17D9C7}" destId="{FFD6FF19-A404-44D6-B1A5-03FA02291C35}" srcOrd="0" destOrd="0" presId="urn:microsoft.com/office/officeart/2005/8/layout/hList7"/>
    <dgm:cxn modelId="{FD0E18BE-7DE1-4FE6-ABE0-7220B79F20EF}" type="presOf" srcId="{B9F6A438-F131-4D9E-9D36-AD2CA02B08ED}" destId="{FE0E6C29-DE62-4639-B907-1240E34465D9}" srcOrd="0" destOrd="0" presId="urn:microsoft.com/office/officeart/2005/8/layout/hList7"/>
    <dgm:cxn modelId="{E9725FBF-8E60-4E11-ABA9-17E911EDE10F}" type="presOf" srcId="{B9F6A438-F131-4D9E-9D36-AD2CA02B08ED}" destId="{26C92A21-95A8-4D65-8420-DE224467578B}" srcOrd="1" destOrd="0" presId="urn:microsoft.com/office/officeart/2005/8/layout/hList7"/>
    <dgm:cxn modelId="{45CC1FDF-9771-477A-99BC-8ABD4E80FB3C}" type="presOf" srcId="{258BF4B1-9DD3-4C38-808A-638D56674E8D}" destId="{DCF5A8FD-E2BA-4E44-BC32-AB2BD5461780}" srcOrd="0" destOrd="0" presId="urn:microsoft.com/office/officeart/2005/8/layout/hList7"/>
    <dgm:cxn modelId="{C10962BB-9EDA-4771-85BA-B43298A2452B}" type="presParOf" srcId="{DCF5A8FD-E2BA-4E44-BC32-AB2BD5461780}" destId="{4B19DF21-0098-4747-B46B-A458D55D2472}" srcOrd="0" destOrd="0" presId="urn:microsoft.com/office/officeart/2005/8/layout/hList7"/>
    <dgm:cxn modelId="{ED9C6FE0-6028-405C-B890-C5F385F1BB54}" type="presParOf" srcId="{DCF5A8FD-E2BA-4E44-BC32-AB2BD5461780}" destId="{226DD3E6-9F9F-437C-852D-6B0FD4E33D70}" srcOrd="1" destOrd="0" presId="urn:microsoft.com/office/officeart/2005/8/layout/hList7"/>
    <dgm:cxn modelId="{0273C6D9-929C-4944-B187-1A11BE79713C}" type="presParOf" srcId="{226DD3E6-9F9F-437C-852D-6B0FD4E33D70}" destId="{448BF555-B7A4-481D-90AC-BEB20D088E31}" srcOrd="0" destOrd="0" presId="urn:microsoft.com/office/officeart/2005/8/layout/hList7"/>
    <dgm:cxn modelId="{FB22FDA4-7FBD-4D89-9F13-6262727396CA}" type="presParOf" srcId="{448BF555-B7A4-481D-90AC-BEB20D088E31}" destId="{17B52FC3-EAA2-4F7A-B14B-CBFE1ADAFC61}" srcOrd="0" destOrd="0" presId="urn:microsoft.com/office/officeart/2005/8/layout/hList7"/>
    <dgm:cxn modelId="{C4F57623-3791-4BA4-A022-86683C5BC1FB}" type="presParOf" srcId="{448BF555-B7A4-481D-90AC-BEB20D088E31}" destId="{2E11D5AA-9DD8-4C9C-87ED-73A742553219}" srcOrd="1" destOrd="0" presId="urn:microsoft.com/office/officeart/2005/8/layout/hList7"/>
    <dgm:cxn modelId="{024A431D-1BAB-4288-B556-F1421709B93A}" type="presParOf" srcId="{448BF555-B7A4-481D-90AC-BEB20D088E31}" destId="{6164FDF8-27B0-49F1-83A9-A60553EA163A}" srcOrd="2" destOrd="0" presId="urn:microsoft.com/office/officeart/2005/8/layout/hList7"/>
    <dgm:cxn modelId="{BEDC1340-B4DC-4E26-9AFB-B769A6D5F2C2}" type="presParOf" srcId="{448BF555-B7A4-481D-90AC-BEB20D088E31}" destId="{454C451C-BBC4-4A64-BB14-C3C587FC7934}" srcOrd="3" destOrd="0" presId="urn:microsoft.com/office/officeart/2005/8/layout/hList7"/>
    <dgm:cxn modelId="{04A38C96-0B93-4975-8993-3ADDBC226689}" type="presParOf" srcId="{226DD3E6-9F9F-437C-852D-6B0FD4E33D70}" destId="{3023FED9-6C83-4E98-994A-89F4E5947AC1}" srcOrd="1" destOrd="0" presId="urn:microsoft.com/office/officeart/2005/8/layout/hList7"/>
    <dgm:cxn modelId="{05A9A7B4-CDB9-49E8-B6B6-1E2453BA3DED}" type="presParOf" srcId="{226DD3E6-9F9F-437C-852D-6B0FD4E33D70}" destId="{0827AB44-5CF9-49D8-ACF0-C06BD11DC6D6}" srcOrd="2" destOrd="0" presId="urn:microsoft.com/office/officeart/2005/8/layout/hList7"/>
    <dgm:cxn modelId="{E23459E9-F8C9-4B68-A2FC-A4C75A0AC5DE}" type="presParOf" srcId="{0827AB44-5CF9-49D8-ACF0-C06BD11DC6D6}" destId="{FE0E6C29-DE62-4639-B907-1240E34465D9}" srcOrd="0" destOrd="0" presId="urn:microsoft.com/office/officeart/2005/8/layout/hList7"/>
    <dgm:cxn modelId="{985499DA-DED2-4CC8-A8B4-0D9DFF49BA03}" type="presParOf" srcId="{0827AB44-5CF9-49D8-ACF0-C06BD11DC6D6}" destId="{26C92A21-95A8-4D65-8420-DE224467578B}" srcOrd="1" destOrd="0" presId="urn:microsoft.com/office/officeart/2005/8/layout/hList7"/>
    <dgm:cxn modelId="{F441331A-C24D-4F9F-A908-6B3479591B3C}" type="presParOf" srcId="{0827AB44-5CF9-49D8-ACF0-C06BD11DC6D6}" destId="{E41FF3FD-91B2-410E-9C80-EBB1FB1311A4}" srcOrd="2" destOrd="0" presId="urn:microsoft.com/office/officeart/2005/8/layout/hList7"/>
    <dgm:cxn modelId="{22A4B1E0-1C7F-4AE1-870A-E218CAC19330}" type="presParOf" srcId="{0827AB44-5CF9-49D8-ACF0-C06BD11DC6D6}" destId="{8AE67A68-9DF7-4043-958E-8D0628ADD03E}" srcOrd="3" destOrd="0" presId="urn:microsoft.com/office/officeart/2005/8/layout/hList7"/>
    <dgm:cxn modelId="{8623A4FB-EFA7-4344-A27E-1834361607E5}" type="presParOf" srcId="{226DD3E6-9F9F-437C-852D-6B0FD4E33D70}" destId="{FFD6FF19-A404-44D6-B1A5-03FA02291C35}" srcOrd="3" destOrd="0" presId="urn:microsoft.com/office/officeart/2005/8/layout/hList7"/>
    <dgm:cxn modelId="{5C3E1FE0-283F-4007-8E1D-5BBC6B3F2689}" type="presParOf" srcId="{226DD3E6-9F9F-437C-852D-6B0FD4E33D70}" destId="{6A9AB239-1F26-43E8-8077-1E52E2C1F665}" srcOrd="4" destOrd="0" presId="urn:microsoft.com/office/officeart/2005/8/layout/hList7"/>
    <dgm:cxn modelId="{80973D0F-4F44-44B0-BECD-54C0B8A74BB1}" type="presParOf" srcId="{6A9AB239-1F26-43E8-8077-1E52E2C1F665}" destId="{66AD08A3-42B8-4A32-AF23-4CF7805D1D5F}" srcOrd="0" destOrd="0" presId="urn:microsoft.com/office/officeart/2005/8/layout/hList7"/>
    <dgm:cxn modelId="{7E77B4CD-9152-404A-9AAE-144B803B6E7F}" type="presParOf" srcId="{6A9AB239-1F26-43E8-8077-1E52E2C1F665}" destId="{3778EEAB-9693-4D23-ABF0-77D51677596D}" srcOrd="1" destOrd="0" presId="urn:microsoft.com/office/officeart/2005/8/layout/hList7"/>
    <dgm:cxn modelId="{93C93071-7292-4408-96DE-9C52A44F890C}" type="presParOf" srcId="{6A9AB239-1F26-43E8-8077-1E52E2C1F665}" destId="{141ADB01-7C06-4963-82D1-0AAC21AFF6FB}" srcOrd="2" destOrd="0" presId="urn:microsoft.com/office/officeart/2005/8/layout/hList7"/>
    <dgm:cxn modelId="{86733B02-28B9-45F1-AD27-6131AE285E9C}" type="presParOf" srcId="{6A9AB239-1F26-43E8-8077-1E52E2C1F665}" destId="{6B5D5D80-98DF-4F8B-8A8D-17A9863C6B6E}"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52FC3-EAA2-4F7A-B14B-CBFE1ADAFC61}">
      <dsp:nvSpPr>
        <dsp:cNvPr id="0" name=""/>
        <dsp:cNvSpPr/>
      </dsp:nvSpPr>
      <dsp:spPr>
        <a:xfrm>
          <a:off x="7" y="0"/>
          <a:ext cx="2697616" cy="4829175"/>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fr-CA" sz="900" kern="1200" dirty="0">
              <a:solidFill>
                <a:schemeClr val="bg1"/>
              </a:solidFill>
              <a:latin typeface="Calibri" panose="020F0502020204030204" pitchFamily="34" charset="0"/>
              <a:cs typeface="Calibri" panose="020F0502020204030204" pitchFamily="34" charset="0"/>
            </a:rPr>
            <a:t> </a:t>
          </a:r>
          <a:endParaRPr lang="en-CA" sz="900" kern="1200" dirty="0">
            <a:solidFill>
              <a:schemeClr val="bg1"/>
            </a:solidFill>
          </a:endParaRPr>
        </a:p>
      </dsp:txBody>
      <dsp:txXfrm>
        <a:off x="7" y="1931670"/>
        <a:ext cx="2697616" cy="1931670"/>
      </dsp:txXfrm>
    </dsp:sp>
    <dsp:sp modelId="{454C451C-BBC4-4A64-BB14-C3C587FC7934}">
      <dsp:nvSpPr>
        <dsp:cNvPr id="0" name=""/>
        <dsp:cNvSpPr/>
      </dsp:nvSpPr>
      <dsp:spPr>
        <a:xfrm>
          <a:off x="483470" y="75163"/>
          <a:ext cx="1777723" cy="115028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E6C29-DE62-4639-B907-1240E34465D9}">
      <dsp:nvSpPr>
        <dsp:cNvPr id="0" name=""/>
        <dsp:cNvSpPr/>
      </dsp:nvSpPr>
      <dsp:spPr>
        <a:xfrm>
          <a:off x="2798298" y="0"/>
          <a:ext cx="2697616" cy="4829175"/>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fr-CA" sz="1000" kern="1200" dirty="0">
              <a:solidFill>
                <a:schemeClr val="bg1"/>
              </a:solidFill>
            </a:rPr>
            <a:t> </a:t>
          </a:r>
          <a:endParaRPr lang="en-US" sz="1000" kern="1200" dirty="0">
            <a:solidFill>
              <a:schemeClr val="bg1"/>
            </a:solidFill>
          </a:endParaRPr>
        </a:p>
        <a:p>
          <a:pPr marL="0" lvl="0" indent="0" algn="l" defTabSz="444500">
            <a:lnSpc>
              <a:spcPct val="90000"/>
            </a:lnSpc>
            <a:spcBef>
              <a:spcPct val="0"/>
            </a:spcBef>
            <a:spcAft>
              <a:spcPct val="35000"/>
            </a:spcAft>
            <a:buNone/>
          </a:pPr>
          <a:endParaRPr lang="en-US" sz="1000" kern="1200" dirty="0">
            <a:solidFill>
              <a:srgbClr val="FF0000"/>
            </a:solidFill>
          </a:endParaRPr>
        </a:p>
      </dsp:txBody>
      <dsp:txXfrm>
        <a:off x="2798298" y="1931670"/>
        <a:ext cx="2697616" cy="1931670"/>
      </dsp:txXfrm>
    </dsp:sp>
    <dsp:sp modelId="{8AE67A68-9DF7-4043-958E-8D0628ADD03E}">
      <dsp:nvSpPr>
        <dsp:cNvPr id="0" name=""/>
        <dsp:cNvSpPr/>
      </dsp:nvSpPr>
      <dsp:spPr>
        <a:xfrm>
          <a:off x="3218419" y="73040"/>
          <a:ext cx="1777723" cy="1150284"/>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AD08A3-42B8-4A32-AF23-4CF7805D1D5F}">
      <dsp:nvSpPr>
        <dsp:cNvPr id="0" name=""/>
        <dsp:cNvSpPr/>
      </dsp:nvSpPr>
      <dsp:spPr>
        <a:xfrm>
          <a:off x="5560557" y="0"/>
          <a:ext cx="2697616" cy="4829175"/>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fr-CA" sz="1000" kern="1200" dirty="0"/>
            <a:t> </a:t>
          </a:r>
        </a:p>
      </dsp:txBody>
      <dsp:txXfrm>
        <a:off x="5560557" y="1931670"/>
        <a:ext cx="2697616" cy="1931670"/>
      </dsp:txXfrm>
    </dsp:sp>
    <dsp:sp modelId="{6B5D5D80-98DF-4F8B-8A8D-17A9863C6B6E}">
      <dsp:nvSpPr>
        <dsp:cNvPr id="0" name=""/>
        <dsp:cNvSpPr/>
      </dsp:nvSpPr>
      <dsp:spPr>
        <a:xfrm>
          <a:off x="6062334" y="57120"/>
          <a:ext cx="1777723" cy="115215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9DF21-0098-4747-B46B-A458D55D2472}">
      <dsp:nvSpPr>
        <dsp:cNvPr id="0" name=""/>
        <dsp:cNvSpPr/>
      </dsp:nvSpPr>
      <dsp:spPr>
        <a:xfrm flipV="1">
          <a:off x="76341" y="4130333"/>
          <a:ext cx="5419614" cy="698841"/>
        </a:xfrm>
        <a:prstGeom prst="leftRightArrow">
          <a:avLst/>
        </a:prstGeom>
        <a:solidFill>
          <a:srgbClr val="9CA2C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956CDF-086B-474F-BEF9-4CABEECB2E26}" type="datetimeFigureOut">
              <a:rPr lang="en-US" smtClean="0"/>
              <a:t>11/10/2021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6597AD-DFDC-3846-A792-2604544DDE1B}" type="slidenum">
              <a:rPr lang="en-US" smtClean="0"/>
              <a:t>‹#›</a:t>
            </a:fld>
            <a:endParaRPr lang="en-US"/>
          </a:p>
        </p:txBody>
      </p:sp>
    </p:spTree>
    <p:extLst>
      <p:ext uri="{BB962C8B-B14F-4D97-AF65-F5344CB8AC3E}">
        <p14:creationId xmlns:p14="http://schemas.microsoft.com/office/powerpoint/2010/main" val="437893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B3AF9-4EAF-7F4D-AC56-7732E0FF244F}" type="datetimeFigureOut">
              <a:rPr lang="en-US" smtClean="0"/>
              <a:t>11/10/2021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DD9FA-9A84-E143-86E3-47119075FC69}" type="slidenum">
              <a:rPr lang="en-US" smtClean="0"/>
              <a:t>‹#›</a:t>
            </a:fld>
            <a:endParaRPr lang="en-US"/>
          </a:p>
        </p:txBody>
      </p:sp>
    </p:spTree>
    <p:extLst>
      <p:ext uri="{BB962C8B-B14F-4D97-AF65-F5344CB8AC3E}">
        <p14:creationId xmlns:p14="http://schemas.microsoft.com/office/powerpoint/2010/main" val="28810672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trevolution.com/book/project-to-produc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ialogue/grp/WG6278300/SitePages/Departmental%20Results%20Framework%20-%20Cadre%20minist&#233;riel%20des%20r&#233;sultats.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CA" sz="1800" dirty="0">
                <a:effectLst/>
                <a:latin typeface="Calibri" panose="020F0502020204030204" pitchFamily="34" charset="0"/>
                <a:ea typeface="Times New Roman" panose="02020603050405020304" pitchFamily="18" charset="0"/>
              </a:rPr>
              <a:t>Il y a beaucoup de perspectives différentes ET d’attentes de ce que la « gestion de produit » signifie pour les gens. Si vous avez une formation ITIL, ce n’est pas tout à fait ça. Si vous avez lu la série de livre IT </a:t>
            </a:r>
            <a:r>
              <a:rPr lang="fr-CA" sz="1800" dirty="0" err="1">
                <a:effectLst/>
                <a:latin typeface="Calibri" panose="020F0502020204030204" pitchFamily="34" charset="0"/>
                <a:ea typeface="Times New Roman" panose="02020603050405020304" pitchFamily="18" charset="0"/>
              </a:rPr>
              <a:t>Revolution</a:t>
            </a:r>
            <a:r>
              <a:rPr lang="fr-CA" sz="1800" dirty="0">
                <a:effectLst/>
                <a:latin typeface="Calibri" panose="020F0502020204030204" pitchFamily="34" charset="0"/>
                <a:ea typeface="Times New Roman" panose="02020603050405020304" pitchFamily="18" charset="0"/>
              </a:rPr>
              <a:t> ou le Open Group Digital </a:t>
            </a:r>
            <a:r>
              <a:rPr lang="fr-CA" sz="1800" dirty="0" err="1">
                <a:effectLst/>
                <a:latin typeface="Calibri" panose="020F0502020204030204" pitchFamily="34" charset="0"/>
                <a:ea typeface="Times New Roman" panose="02020603050405020304" pitchFamily="18" charset="0"/>
              </a:rPr>
              <a:t>Practitioner</a:t>
            </a:r>
            <a:r>
              <a:rPr lang="fr-CA" sz="1800" dirty="0">
                <a:effectLst/>
                <a:latin typeface="Calibri" panose="020F0502020204030204" pitchFamily="34" charset="0"/>
                <a:ea typeface="Times New Roman" panose="02020603050405020304" pitchFamily="18" charset="0"/>
              </a:rPr>
              <a:t> </a:t>
            </a:r>
            <a:r>
              <a:rPr lang="fr-CA" sz="1800" dirty="0" err="1">
                <a:effectLst/>
                <a:latin typeface="Calibri" panose="020F0502020204030204" pitchFamily="34" charset="0"/>
                <a:ea typeface="Times New Roman" panose="02020603050405020304" pitchFamily="18" charset="0"/>
              </a:rPr>
              <a:t>BoK</a:t>
            </a:r>
            <a:r>
              <a:rPr lang="fr-CA" sz="1800" dirty="0">
                <a:effectLst/>
                <a:latin typeface="Calibri" panose="020F0502020204030204" pitchFamily="34" charset="0"/>
                <a:ea typeface="Times New Roman" panose="02020603050405020304" pitchFamily="18" charset="0"/>
              </a:rPr>
              <a:t>, ce n’est pas toute à fait ça non plus. Gartner… n’en parlons même pas…</a:t>
            </a:r>
            <a:endParaRPr lang="en-CA" sz="1800" dirty="0">
              <a:effectLst/>
              <a:latin typeface="Times New Roman" panose="02020603050405020304" pitchFamily="18" charset="0"/>
              <a:ea typeface="Times New Roman" panose="02020603050405020304" pitchFamily="18" charset="0"/>
            </a:endParaRPr>
          </a:p>
          <a:p>
            <a:pPr fontAlgn="base"/>
            <a:endParaRPr lang="fr-CA" sz="1800" dirty="0">
              <a:effectLst/>
              <a:latin typeface="Calibri" panose="020F0502020204030204" pitchFamily="34" charset="0"/>
              <a:ea typeface="Times New Roman" panose="02020603050405020304" pitchFamily="18" charset="0"/>
            </a:endParaRPr>
          </a:p>
          <a:p>
            <a:pPr fontAlgn="base"/>
            <a:r>
              <a:rPr lang="fr-CA" sz="1800" dirty="0">
                <a:effectLst/>
                <a:latin typeface="Calibri" panose="020F0502020204030204" pitchFamily="34" charset="0"/>
                <a:ea typeface="Times New Roman" panose="02020603050405020304" pitchFamily="18" charset="0"/>
              </a:rPr>
              <a:t>Ce que nous cherchons à faire, c’est d’amener la gestion de produit dans les secteurs des programmes gouvernementaux, expliquer POURQUOI c’est nécessaire, et QU’EST-CE qui change réellement (pour que ce ne soit pas des paroles en l’air quelque chose qui peut être réellement mis en </a:t>
            </a:r>
            <a:r>
              <a:rPr lang="fr-CA" sz="1800" dirty="0" err="1">
                <a:effectLst/>
                <a:latin typeface="Calibri" panose="020F0502020204030204" pitchFamily="34" charset="0"/>
                <a:ea typeface="Times New Roman" panose="02020603050405020304" pitchFamily="18" charset="0"/>
              </a:rPr>
              <a:t>oeuvere</a:t>
            </a:r>
            <a:r>
              <a:rPr lang="fr-CA" sz="1800" dirty="0">
                <a:effectLst/>
                <a:latin typeface="Calibri" panose="020F0502020204030204" pitchFamily="34" charset="0"/>
                <a:ea typeface="Times New Roman" panose="02020603050405020304" pitchFamily="18" charset="0"/>
              </a:rPr>
              <a:t>).</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E9DD9FA-9A84-E143-86E3-47119075FC69}" type="slidenum">
              <a:rPr lang="en-US" smtClean="0"/>
              <a:t>1</a:t>
            </a:fld>
            <a:endParaRPr lang="en-US"/>
          </a:p>
        </p:txBody>
      </p:sp>
    </p:spTree>
    <p:extLst>
      <p:ext uri="{BB962C8B-B14F-4D97-AF65-F5344CB8AC3E}">
        <p14:creationId xmlns:p14="http://schemas.microsoft.com/office/powerpoint/2010/main" val="1547068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[transition] En somme.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À mesure que EDSC numérise ses opérations d’affaires, les logiciels deviennent essentiels. La gestion des produits est la direction que prend l'industrie. Elle commence à devenir la norme au point que le bureau du CIO du secrétariat du trésor, vous le savez probablement déjà, a créé un groupe de travail au niveau DG pour étudier comment elle peut être mise en œuvre dans le gouvernement, et la dernière mise à jour du Plan stratégique des opérations numériques 2021/24 mentionne la gestion des produits dans deux piliers stratégiques.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https://www.canada.ca/en/government/system/digital-government/government-canada-digital-operations-strategic-plans/digital-operations-strategic-plan-2021-2024.html</a:t>
            </a:r>
          </a:p>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[transition] La gestion de produit amène: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Un financement durable aux </a:t>
            </a:r>
            <a:r>
              <a:rPr lang="fr-CA" sz="1800" i="1" dirty="0">
                <a:effectLst/>
                <a:latin typeface="Calibri" panose="020F0502020204030204" pitchFamily="34" charset="0"/>
                <a:ea typeface="Calibri" panose="020F0502020204030204" pitchFamily="34" charset="0"/>
                <a:cs typeface="Times New Roman" panose="02020603050405020304" pitchFamily="18" charset="0"/>
              </a:rPr>
              <a:t>équipes</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Leur</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fournissant</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une</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stabilité</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[transition] Une adaptation aux priorités changeantes. Parce que la feuille de route d’un produit évite de rester trop longtemps dans une phase de planification, des ajustements peuvent être apportées sans perdre une trop grande partie de l'investissement. Elle réduit aussi les impactes de collisions de projets qui peuvent bloquer la livraison.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[transition] Accorde plus d’autonomie aux équipes en leur délégant certaines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authorités</a:t>
            </a:r>
            <a:r>
              <a:rPr lang="fr-CA" sz="1800" dirty="0">
                <a:effectLst/>
                <a:latin typeface="Calibri" panose="020F0502020204030204" pitchFamily="34" charset="0"/>
                <a:ea typeface="Calibri" panose="020F0502020204030204" pitchFamily="34" charset="0"/>
                <a:cs typeface="Times New Roman" panose="02020603050405020304" pitchFamily="18" charset="0"/>
              </a:rPr>
              <a:t> et en évitant trop de cuisiniers qui pourraient gâter la sauce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[transition] Augmente la cadence d’améliorations des services en se concentrant sur les résultats, plutôt que sur les documents de planification d'entreprise.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fr-CA" sz="1800" dirty="0">
                <a:effectLst/>
                <a:latin typeface="Calibri" panose="020F0502020204030204" pitchFamily="34" charset="0"/>
                <a:ea typeface="Calibri" panose="020F0502020204030204" pitchFamily="34" charset="0"/>
                <a:cs typeface="Times New Roman" panose="02020603050405020304" pitchFamily="18" charset="0"/>
              </a:rPr>
            </a:br>
            <a:r>
              <a:rPr lang="fr-CA" sz="1800" dirty="0">
                <a:effectLst/>
                <a:latin typeface="Calibri" panose="020F0502020204030204" pitchFamily="34" charset="0"/>
                <a:ea typeface="Calibri" panose="020F0502020204030204" pitchFamily="34" charset="0"/>
                <a:cs typeface="Times New Roman" panose="02020603050405020304" pitchFamily="18" charset="0"/>
              </a:rPr>
              <a:t>Je finie en clarifiant 3 </a:t>
            </a:r>
            <a:r>
              <a:rPr lang="fr-CA" sz="1800">
                <a:effectLst/>
                <a:latin typeface="Calibri" panose="020F0502020204030204" pitchFamily="34" charset="0"/>
                <a:ea typeface="Calibri" panose="020F0502020204030204" pitchFamily="34" charset="0"/>
                <a:cs typeface="Times New Roman" panose="02020603050405020304" pitchFamily="18" charset="0"/>
              </a:rPr>
              <a:t>choses :</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fr-CA" sz="1800" dirty="0">
                <a:effectLst/>
                <a:latin typeface="Calibri" panose="020F0502020204030204" pitchFamily="34" charset="0"/>
                <a:ea typeface="Calibri" panose="020F0502020204030204" pitchFamily="34" charset="0"/>
                <a:cs typeface="Times New Roman" panose="02020603050405020304" pitchFamily="18" charset="0"/>
              </a:rPr>
              <a:t>Pour l’instant, on cible les produits des Programmes, moins ceux Corporatifs (c’est-à-dire moins, par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example</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AppGate</a:t>
            </a:r>
            <a:r>
              <a:rPr lang="fr-CA" sz="1800" dirty="0">
                <a:effectLst/>
                <a:latin typeface="Calibri" panose="020F0502020204030204" pitchFamily="34" charset="0"/>
                <a:ea typeface="Calibri" panose="020F0502020204030204" pitchFamily="34" charset="0"/>
                <a:cs typeface="Times New Roman" panose="02020603050405020304" pitchFamily="18" charset="0"/>
              </a:rPr>
              <a:t> ou les produits nécessaires à un service de signature numérique). C’est pour partir quelque part. Et les programmes sont la raison d’être de ce ministère. Une ambition derrière notre approche est de pousser les </a:t>
            </a:r>
            <a:r>
              <a:rPr lang="fr-CA" sz="1800" i="1" dirty="0">
                <a:effectLst/>
                <a:latin typeface="Calibri" panose="020F0502020204030204" pitchFamily="34" charset="0"/>
                <a:ea typeface="Calibri" panose="020F0502020204030204" pitchFamily="34" charset="0"/>
                <a:cs typeface="Times New Roman" panose="02020603050405020304" pitchFamily="18" charset="0"/>
              </a:rPr>
              <a:t>Programmes</a:t>
            </a:r>
            <a:r>
              <a:rPr lang="fr-CA" sz="1800" dirty="0">
                <a:effectLst/>
                <a:latin typeface="Calibri" panose="020F0502020204030204" pitchFamily="34" charset="0"/>
                <a:ea typeface="Calibri" panose="020F0502020204030204" pitchFamily="34" charset="0"/>
                <a:cs typeface="Times New Roman" panose="02020603050405020304" pitchFamily="18" charset="0"/>
              </a:rPr>
              <a:t> à faire la priorisation difficiles de leurs fonds limités, nous permettant ainsi de nous concentrer sur nos fonds corporatifs TI.</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fr-CA" sz="1800" dirty="0">
                <a:effectLst/>
                <a:latin typeface="Calibri" panose="020F0502020204030204" pitchFamily="34" charset="0"/>
                <a:ea typeface="Calibri" panose="020F0502020204030204" pitchFamily="34" charset="0"/>
                <a:cs typeface="Times New Roman" panose="02020603050405020304" pitchFamily="18" charset="0"/>
              </a:rPr>
              <a:t>Il est compris que des produits d’envergure, comme un système de gestion des bénéfices, se voudra gérer les demandes de plusieurs Responsables de Programmes (par exemple,  Le programme d’Assurance Emploi à lui seul équivaut à 9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DGs</a:t>
            </a:r>
            <a:r>
              <a:rPr lang="fr-CA" sz="1800" dirty="0">
                <a:effectLst/>
                <a:latin typeface="Calibri" panose="020F0502020204030204" pitchFamily="34" charset="0"/>
                <a:ea typeface="Calibri" panose="020F0502020204030204" pitchFamily="34" charset="0"/>
                <a:cs typeface="Times New Roman" panose="02020603050405020304" pitchFamily="18" charset="0"/>
              </a:rPr>
              <a:t>). Nous voulons commencer avec quelque chose de plus simple comme Job Bank puis augmenter l’échelle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scale</a:t>
            </a:r>
            <a:r>
              <a:rPr lang="fr-CA" sz="1800" dirty="0">
                <a:effectLst/>
                <a:latin typeface="Calibri" panose="020F0502020204030204" pitchFamily="34" charset="0"/>
                <a:ea typeface="Calibri" panose="020F0502020204030204" pitchFamily="34" charset="0"/>
                <a:cs typeface="Times New Roman" panose="02020603050405020304" pitchFamily="18" charset="0"/>
              </a:rPr>
              <a:t> up).</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9DD9FA-9A84-E143-86E3-47119075FC69}" type="slidenum">
              <a:rPr lang="en-US" smtClean="0"/>
              <a:t>10</a:t>
            </a:fld>
            <a:endParaRPr lang="en-US"/>
          </a:p>
        </p:txBody>
      </p:sp>
    </p:spTree>
    <p:extLst>
      <p:ext uri="{BB962C8B-B14F-4D97-AF65-F5344CB8AC3E}">
        <p14:creationId xmlns:p14="http://schemas.microsoft.com/office/powerpoint/2010/main" val="2111739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sz="120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9DD9FA-9A84-E143-86E3-47119075FC69}" type="slidenum">
              <a:rPr lang="en-US" smtClean="0"/>
              <a:t>11</a:t>
            </a:fld>
            <a:endParaRPr lang="en-US"/>
          </a:p>
        </p:txBody>
      </p:sp>
    </p:spTree>
    <p:extLst>
      <p:ext uri="{BB962C8B-B14F-4D97-AF65-F5344CB8AC3E}">
        <p14:creationId xmlns:p14="http://schemas.microsoft.com/office/powerpoint/2010/main" val="3852856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9DD9FA-9A84-E143-86E3-47119075FC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2290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a:t>Cost Estimates</a:t>
            </a:r>
          </a:p>
          <a:p>
            <a:pPr marL="628650" lvl="1" indent="-171450">
              <a:buFontTx/>
              <a:buChar char="-"/>
            </a:pPr>
            <a:r>
              <a:rPr lang="en-CA" baseline="0"/>
              <a:t>Values the use of teams as a unit to calculate costs. Simplifies the cost estimates if 2 teams (@ $1M/year each) x 5 sprints of 2 weeks = $384,615</a:t>
            </a:r>
          </a:p>
          <a:p>
            <a:pPr marL="171450" lvl="0" indent="-171450">
              <a:buFontTx/>
              <a:buChar char="-"/>
            </a:pPr>
            <a:endParaRPr lang="en-CA" baseline="0"/>
          </a:p>
          <a:p>
            <a:pPr marL="171450" lvl="0" indent="-171450">
              <a:buFontTx/>
              <a:buChar char="-"/>
            </a:pPr>
            <a:r>
              <a:rPr lang="en-CA" baseline="0"/>
              <a:t>Product team focuses on the ROADMAP. Side project can influence the roadmap but when the roadmap changes, side projects need to adapt. I.e. there are no Change </a:t>
            </a:r>
            <a:r>
              <a:rPr lang="en-CA" i="1" baseline="0"/>
              <a:t>requests</a:t>
            </a:r>
            <a:r>
              <a:rPr lang="en-CA" baseline="0"/>
              <a:t>. Instead, there are Change </a:t>
            </a:r>
            <a:r>
              <a:rPr lang="en-CA" i="1" baseline="0"/>
              <a:t>events </a:t>
            </a:r>
            <a:r>
              <a:rPr lang="en-CA" i="0" baseline="0"/>
              <a:t>that projects need to handle</a:t>
            </a:r>
            <a:r>
              <a:rPr lang="en-CA" baseline="0"/>
              <a:t>. </a:t>
            </a:r>
          </a:p>
          <a:p>
            <a:pPr marL="628650" lvl="1" indent="-171450">
              <a:buFontTx/>
              <a:buChar char="-"/>
            </a:pPr>
            <a:r>
              <a:rPr lang="en-CA" baseline="0"/>
              <a:t>WLM, Windows Server Upgrades, A11y Compliance, Tech Debt, Business Enhancement, BDM, etc. require to deal with change.</a:t>
            </a:r>
          </a:p>
        </p:txBody>
      </p:sp>
      <p:sp>
        <p:nvSpPr>
          <p:cNvPr id="4" name="Slide Number Placeholder 3"/>
          <p:cNvSpPr>
            <a:spLocks noGrp="1"/>
          </p:cNvSpPr>
          <p:nvPr>
            <p:ph type="sldNum" sz="quarter" idx="10"/>
          </p:nvPr>
        </p:nvSpPr>
        <p:spPr/>
        <p:txBody>
          <a:bodyPr/>
          <a:lstStyle/>
          <a:p>
            <a:fld id="{7E9DD9FA-9A84-E143-86E3-47119075FC69}" type="slidenum">
              <a:rPr lang="en-US" smtClean="0"/>
              <a:t>13</a:t>
            </a:fld>
            <a:endParaRPr lang="en-US"/>
          </a:p>
        </p:txBody>
      </p:sp>
    </p:spTree>
    <p:extLst>
      <p:ext uri="{BB962C8B-B14F-4D97-AF65-F5344CB8AC3E}">
        <p14:creationId xmlns:p14="http://schemas.microsoft.com/office/powerpoint/2010/main" val="591619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a:solidFill>
                  <a:schemeClr val="tx1"/>
                </a:solidFill>
                <a:latin typeface="+mn-lt"/>
                <a:ea typeface="+mn-ea"/>
                <a:cs typeface="+mn-cs"/>
              </a:rPr>
              <a:t>Product development isn't the Wild West and teams do have metrics to measure how they are doing. These metrics focus on results and the trajectory toward objectives, rather than productivity</a:t>
            </a:r>
          </a:p>
          <a:p>
            <a:r>
              <a:rPr lang="en-CA" sz="1200" b="0" i="0" u="none" strike="noStrike" kern="1200" baseline="0">
                <a:solidFill>
                  <a:schemeClr val="tx1"/>
                </a:solidFill>
                <a:latin typeface="+mn-lt"/>
                <a:ea typeface="+mn-ea"/>
                <a:cs typeface="+mn-cs"/>
              </a:rPr>
              <a:t>measures such as lines of code per day. </a:t>
            </a:r>
          </a:p>
          <a:p>
            <a:endParaRPr lang="fr-CA" sz="1200" b="0" i="0" u="none" strike="noStrike" kern="1200" baseline="0">
              <a:solidFill>
                <a:schemeClr val="tx1"/>
              </a:solidFill>
              <a:effectLst/>
              <a:latin typeface="+mn-lt"/>
              <a:ea typeface="+mn-ea"/>
              <a:cs typeface="+mn-cs"/>
            </a:endParaRPr>
          </a:p>
          <a:p>
            <a:r>
              <a:rPr lang="en-CA" sz="1200" b="0" i="0" u="none" strike="noStrike" kern="1200" baseline="0">
                <a:solidFill>
                  <a:schemeClr val="tx1"/>
                </a:solidFill>
                <a:latin typeface="+mn-lt"/>
                <a:ea typeface="+mn-ea"/>
                <a:cs typeface="+mn-cs"/>
              </a:rPr>
              <a:t>The team primarily shows its progress to the business through demonstrating working software and improvements with each iteration. It is responsible for its metrics and reporting them</a:t>
            </a:r>
          </a:p>
          <a:p>
            <a:r>
              <a:rPr lang="en-CA" sz="1200" b="0" i="0" u="none" strike="noStrike" kern="1200" baseline="0">
                <a:solidFill>
                  <a:schemeClr val="tx1"/>
                </a:solidFill>
                <a:latin typeface="+mn-lt"/>
                <a:ea typeface="+mn-ea"/>
                <a:cs typeface="+mn-cs"/>
              </a:rPr>
              <a:t>to stakeholders. Metrics are reviewed at least at every sprint with business stakeholders as part of the retrospective. They may also be reported up to higher levels of governance as needed.</a:t>
            </a:r>
            <a:endParaRPr lang="fr-CA" sz="1200" b="0" i="0" u="none" strike="noStrike" kern="1200" baseline="0">
              <a:solidFill>
                <a:schemeClr val="tx1"/>
              </a:solidFill>
              <a:effectLst/>
              <a:latin typeface="+mn-lt"/>
              <a:ea typeface="+mn-ea"/>
              <a:cs typeface="+mn-cs"/>
            </a:endParaRPr>
          </a:p>
          <a:p>
            <a:endParaRPr lang="fr-CA" sz="1200" kern="1200">
              <a:solidFill>
                <a:schemeClr val="tx1"/>
              </a:solidFill>
              <a:effectLst/>
              <a:latin typeface="+mn-lt"/>
              <a:ea typeface="+mn-ea"/>
              <a:cs typeface="+mn-cs"/>
            </a:endParaRPr>
          </a:p>
          <a:p>
            <a:pPr lvl="0"/>
            <a:r>
              <a:rPr lang="fr-CA" sz="1200" kern="1200">
                <a:solidFill>
                  <a:schemeClr val="tx1"/>
                </a:solidFill>
                <a:effectLst/>
                <a:latin typeface="+mn-lt"/>
                <a:ea typeface="+mn-ea"/>
                <a:cs typeface="+mn-cs"/>
              </a:rPr>
              <a:t>Sources:</a:t>
            </a:r>
            <a:endParaRPr lang="en-CA" sz="1200" kern="1200">
              <a:solidFill>
                <a:schemeClr val="tx1"/>
              </a:solidFill>
              <a:effectLst/>
              <a:latin typeface="+mn-lt"/>
              <a:ea typeface="+mn-ea"/>
              <a:cs typeface="+mn-cs"/>
            </a:endParaRPr>
          </a:p>
          <a:p>
            <a:pPr lvl="0"/>
            <a:r>
              <a:rPr lang="en-CA" sz="1200" kern="1200">
                <a:solidFill>
                  <a:schemeClr val="tx1"/>
                </a:solidFill>
                <a:effectLst/>
                <a:latin typeface="+mn-lt"/>
                <a:ea typeface="+mn-ea"/>
                <a:cs typeface="+mn-cs"/>
              </a:rPr>
              <a:t>Gartner G00338491 - Tell the CFO the Agile Team Isn't Asking for a Blank Check</a:t>
            </a:r>
          </a:p>
          <a:p>
            <a:pPr lvl="0"/>
            <a:r>
              <a:rPr lang="en-CA" sz="1200" kern="1200">
                <a:solidFill>
                  <a:schemeClr val="tx1"/>
                </a:solidFill>
                <a:effectLst/>
                <a:latin typeface="+mn-lt"/>
                <a:ea typeface="+mn-ea"/>
                <a:cs typeface="+mn-cs"/>
              </a:rPr>
              <a:t>Gartner G00309193 - Use the Right Metrics in the Right Way for Enterprise Agile Delivery</a:t>
            </a:r>
          </a:p>
          <a:p>
            <a:pPr lvl="0"/>
            <a:r>
              <a:rPr lang="en-CA" sz="1200" kern="1200">
                <a:solidFill>
                  <a:schemeClr val="tx1"/>
                </a:solidFill>
                <a:effectLst/>
                <a:latin typeface="+mn-lt"/>
                <a:ea typeface="+mn-ea"/>
                <a:cs typeface="+mn-cs"/>
              </a:rPr>
              <a:t>IT Revolution’s </a:t>
            </a:r>
            <a:r>
              <a:rPr lang="en-CA" sz="1200" u="sng" kern="1200">
                <a:solidFill>
                  <a:schemeClr val="tx1"/>
                </a:solidFill>
                <a:effectLst/>
                <a:latin typeface="+mn-lt"/>
                <a:ea typeface="+mn-ea"/>
                <a:cs typeface="+mn-cs"/>
                <a:hlinkClick r:id="rId3"/>
              </a:rPr>
              <a:t>Project to Product book</a:t>
            </a:r>
            <a:r>
              <a:rPr lang="en-CA" sz="1200" kern="1200">
                <a:solidFill>
                  <a:schemeClr val="tx1"/>
                </a:solidFill>
                <a:effectLst/>
                <a:latin typeface="+mn-lt"/>
                <a:ea typeface="+mn-ea"/>
                <a:cs typeface="+mn-cs"/>
              </a:rPr>
              <a:t>  </a:t>
            </a:r>
          </a:p>
          <a:p>
            <a:endParaRPr lang="en-CA" baseline="0"/>
          </a:p>
          <a:p>
            <a:r>
              <a:rPr lang="en-CA" b="1"/>
              <a:t>Workload Distribution</a:t>
            </a:r>
          </a:p>
          <a:p>
            <a:r>
              <a:rPr lang="en-US" i="1"/>
              <a:t>Features</a:t>
            </a:r>
            <a:r>
              <a:rPr lang="en-US"/>
              <a:t>: (visible to users)</a:t>
            </a:r>
            <a:r>
              <a:rPr lang="en-US" baseline="0"/>
              <a:t> </a:t>
            </a:r>
            <a:r>
              <a:rPr lang="en-US"/>
              <a:t>delivers New Business Value, pulled by Users, e.g. Epic, user story, requirement</a:t>
            </a:r>
          </a:p>
          <a:p>
            <a:r>
              <a:rPr lang="en-US" i="1"/>
              <a:t>Defects</a:t>
            </a:r>
            <a:r>
              <a:rPr lang="en-US"/>
              <a:t>: (visible to users) delivers Quality, pulled by Users, e.g. Bug, incident, breaking change</a:t>
            </a:r>
          </a:p>
          <a:p>
            <a:r>
              <a:rPr lang="en-US" i="1"/>
              <a:t>Risks</a:t>
            </a:r>
            <a:r>
              <a:rPr lang="en-US"/>
              <a:t>: (NOT visible to users) delivers Security and Governance, Compliance, pulled by Security and risks officers, e.g. Vulnerability, regulatory requirement</a:t>
            </a:r>
          </a:p>
          <a:p>
            <a:r>
              <a:rPr lang="en-US" i="1"/>
              <a:t>Debts</a:t>
            </a:r>
            <a:r>
              <a:rPr lang="en-US"/>
              <a:t>: (NOT visible to users) removes impediments to future delivery, pulled by Architects, e.g. API addition, refactoring, infrastructure automation</a:t>
            </a:r>
          </a:p>
          <a:p>
            <a:endParaRPr lang="en-CA"/>
          </a:p>
          <a:p>
            <a:r>
              <a:rPr lang="en-CA" b="1"/>
              <a:t>Flow Metrics</a:t>
            </a:r>
          </a:p>
          <a:p>
            <a:r>
              <a:rPr lang="en-US"/>
              <a:t>Velocity:  Number of flow items done in a given time. E.g. number of debts item resolved for a particular release.</a:t>
            </a:r>
          </a:p>
          <a:p>
            <a:r>
              <a:rPr lang="en-US"/>
              <a:t>Time: Time elapsed from when a flow item enters the value stream (state = active) to when it is released to the user (state = done). E.g. Time it takes to delivery a new feature to a user from when it was accepted.</a:t>
            </a:r>
          </a:p>
          <a:p>
            <a:r>
              <a:rPr lang="en-US"/>
              <a:t>Efficiency: The proportion of time flow items are actively worked on to the total time elapsed. I.e. a decreased efficiency is indicative of dependencies between teams waiting on others.</a:t>
            </a:r>
          </a:p>
          <a:p>
            <a:r>
              <a:rPr lang="en-US"/>
              <a:t>Load: Number of flow items with state = active or waiting (i.e. Work in Progress). Loads that exceed certain threshold adversely impacts velocity.</a:t>
            </a:r>
          </a:p>
          <a:p>
            <a:endParaRPr lang="en-CA"/>
          </a:p>
          <a:p>
            <a:r>
              <a:rPr lang="en-CA" b="1"/>
              <a:t>Business Results Metrics</a:t>
            </a:r>
          </a:p>
          <a:p>
            <a:r>
              <a:rPr lang="en-US"/>
              <a:t>Value: Benefit to the business the value stream produces. In the private sector, these would be tied to profit. However in the public sector, this metric changes between Digital Products and needs to be aligned to the ESDC Business Capability, Service, or Program’s desired outcomes that the Digital Product enables. The APM+ Business Value health indicator is included as well.</a:t>
            </a:r>
          </a:p>
          <a:p>
            <a:r>
              <a:rPr lang="en-US"/>
              <a:t>Cost: Cost of the Digital Product to ESDC. This includes the Value Stream’s staff salary, consultants, contractors, infrastructure, licensing, cloud subscriptions</a:t>
            </a:r>
          </a:p>
          <a:p>
            <a:r>
              <a:rPr lang="en-US"/>
              <a:t>Quality	: The quality of the Digital Product perceived by the end user (e.g. escaped defects, tickets filed) and the APM+ Technical Condition Health indicator. </a:t>
            </a:r>
          </a:p>
          <a:p>
            <a:r>
              <a:rPr lang="en-US"/>
              <a:t>Happiness: Engagement of the staff working in the Value Stream (employee’s Net Promoter Score, ESDC HR Surveys, Public Service Employment Surveys).</a:t>
            </a:r>
          </a:p>
          <a:p>
            <a:endParaRPr lang="en-CA"/>
          </a:p>
          <a:p>
            <a:endParaRPr lang="en-CA" baseline="0"/>
          </a:p>
        </p:txBody>
      </p:sp>
      <p:sp>
        <p:nvSpPr>
          <p:cNvPr id="4" name="Slide Number Placeholder 3"/>
          <p:cNvSpPr>
            <a:spLocks noGrp="1"/>
          </p:cNvSpPr>
          <p:nvPr>
            <p:ph type="sldNum" sz="quarter" idx="10"/>
          </p:nvPr>
        </p:nvSpPr>
        <p:spPr/>
        <p:txBody>
          <a:bodyPr/>
          <a:lstStyle/>
          <a:p>
            <a:fld id="{7E9DD9FA-9A84-E143-86E3-47119075FC69}" type="slidenum">
              <a:rPr lang="en-US" smtClean="0"/>
              <a:t>14</a:t>
            </a:fld>
            <a:endParaRPr lang="en-US"/>
          </a:p>
        </p:txBody>
      </p:sp>
    </p:spTree>
    <p:extLst>
      <p:ext uri="{BB962C8B-B14F-4D97-AF65-F5344CB8AC3E}">
        <p14:creationId xmlns:p14="http://schemas.microsoft.com/office/powerpoint/2010/main" val="3862154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a:t>Instead of allocating spend to projects based on each project budget for the period, allocate it to products (or groups of products) for the period.</a:t>
            </a:r>
          </a:p>
          <a:p>
            <a:r>
              <a:rPr lang="fr-CA" sz="1200" b="0" i="0" u="none" strike="noStrike" kern="1200" baseline="0">
                <a:solidFill>
                  <a:schemeClr val="tx1"/>
                </a:solidFill>
                <a:latin typeface="+mn-lt"/>
                <a:ea typeface="+mn-ea"/>
                <a:cs typeface="+mn-cs"/>
              </a:rPr>
              <a:t>T</a:t>
            </a:r>
            <a:r>
              <a:rPr lang="en-CA" sz="1200" b="0" i="0" u="none" strike="noStrike" kern="1200" baseline="0">
                <a:solidFill>
                  <a:schemeClr val="tx1"/>
                </a:solidFill>
                <a:latin typeface="+mn-lt"/>
                <a:ea typeface="+mn-ea"/>
                <a:cs typeface="+mn-cs"/>
              </a:rPr>
              <a:t>he allocation determines how many people and teams can work on any given product or product family. The job of the governance body is not to approve a project budget, but to</a:t>
            </a:r>
          </a:p>
          <a:p>
            <a:r>
              <a:rPr lang="en-CA" sz="1200" b="0" i="0" u="none" strike="noStrike" kern="1200" baseline="0">
                <a:solidFill>
                  <a:schemeClr val="tx1"/>
                </a:solidFill>
                <a:latin typeface="+mn-lt"/>
                <a:ea typeface="+mn-ea"/>
                <a:cs typeface="+mn-cs"/>
              </a:rPr>
              <a:t>decide how to allocate the resources. As one CIO put it, "How much money should we be spending on this problem at this time?“</a:t>
            </a:r>
          </a:p>
          <a:p>
            <a:endParaRPr lang="fr-CA" sz="1200" b="0" i="0" u="none" strike="noStrike" kern="1200" baseline="0">
              <a:solidFill>
                <a:schemeClr val="tx1"/>
              </a:solidFill>
              <a:latin typeface="+mn-lt"/>
              <a:ea typeface="+mn-ea"/>
              <a:cs typeface="+mn-cs"/>
            </a:endParaRPr>
          </a:p>
          <a:p>
            <a:r>
              <a:rPr lang="fr-CA" sz="1200" b="0" i="0" u="none" strike="noStrike" kern="1200" baseline="0">
                <a:solidFill>
                  <a:schemeClr val="tx1"/>
                </a:solidFill>
                <a:latin typeface="+mn-lt"/>
                <a:ea typeface="+mn-ea"/>
                <a:cs typeface="+mn-cs"/>
              </a:rPr>
              <a:t>Gartner </a:t>
            </a:r>
            <a:r>
              <a:rPr lang="en-CA" sz="1200" b="0" i="0" u="none" strike="noStrike" kern="1200" baseline="0">
                <a:solidFill>
                  <a:schemeClr val="tx1"/>
                </a:solidFill>
                <a:latin typeface="+mn-lt"/>
                <a:ea typeface="+mn-ea"/>
                <a:cs typeface="+mn-cs"/>
              </a:rPr>
              <a:t>G00338491 - Tell the CFO the Agile Team Isn't Asking for a Blank Check</a:t>
            </a:r>
            <a:endParaRPr lang="en-CA" baseline="0"/>
          </a:p>
        </p:txBody>
      </p:sp>
      <p:sp>
        <p:nvSpPr>
          <p:cNvPr id="4" name="Slide Number Placeholder 3"/>
          <p:cNvSpPr>
            <a:spLocks noGrp="1"/>
          </p:cNvSpPr>
          <p:nvPr>
            <p:ph type="sldNum" sz="quarter" idx="10"/>
          </p:nvPr>
        </p:nvSpPr>
        <p:spPr/>
        <p:txBody>
          <a:bodyPr/>
          <a:lstStyle/>
          <a:p>
            <a:fld id="{7E9DD9FA-9A84-E143-86E3-47119075FC69}" type="slidenum">
              <a:rPr lang="en-US" smtClean="0"/>
              <a:t>15</a:t>
            </a:fld>
            <a:endParaRPr lang="en-US"/>
          </a:p>
        </p:txBody>
      </p:sp>
    </p:spTree>
    <p:extLst>
      <p:ext uri="{BB962C8B-B14F-4D97-AF65-F5344CB8AC3E}">
        <p14:creationId xmlns:p14="http://schemas.microsoft.com/office/powerpoint/2010/main" val="1683360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a:p>
        </p:txBody>
      </p:sp>
      <p:sp>
        <p:nvSpPr>
          <p:cNvPr id="4" name="Slide Number Placeholder 3"/>
          <p:cNvSpPr>
            <a:spLocks noGrp="1"/>
          </p:cNvSpPr>
          <p:nvPr>
            <p:ph type="sldNum" sz="quarter" idx="10"/>
          </p:nvPr>
        </p:nvSpPr>
        <p:spPr/>
        <p:txBody>
          <a:bodyPr/>
          <a:lstStyle/>
          <a:p>
            <a:fld id="{7E9DD9FA-9A84-E143-86E3-47119075FC69}" type="slidenum">
              <a:rPr lang="en-US" smtClean="0"/>
              <a:t>16</a:t>
            </a:fld>
            <a:endParaRPr lang="en-US"/>
          </a:p>
        </p:txBody>
      </p:sp>
    </p:spTree>
    <p:extLst>
      <p:ext uri="{BB962C8B-B14F-4D97-AF65-F5344CB8AC3E}">
        <p14:creationId xmlns:p14="http://schemas.microsoft.com/office/powerpoint/2010/main" val="3815699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sz="1200" i="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9DD9FA-9A84-E143-86E3-47119075FC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070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E9DD9FA-9A84-E143-86E3-47119075FC69}" type="slidenum">
              <a:rPr lang="en-US" smtClean="0"/>
              <a:t>18</a:t>
            </a:fld>
            <a:endParaRPr lang="en-US"/>
          </a:p>
        </p:txBody>
      </p:sp>
    </p:spTree>
    <p:extLst>
      <p:ext uri="{BB962C8B-B14F-4D97-AF65-F5344CB8AC3E}">
        <p14:creationId xmlns:p14="http://schemas.microsoft.com/office/powerpoint/2010/main" val="863014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ea typeface="ＭＳ Ｐゴシック" panose="020B0600070205080204" pitchFamily="34" charset="-128"/>
              </a:rPr>
              <a:t>Common Cloud Services</a:t>
            </a:r>
            <a:r>
              <a:rPr lang="en-US" altLang="en-US" baseline="0" dirty="0">
                <a:ea typeface="ＭＳ Ｐゴシック" panose="020B0600070205080204" pitchFamily="34" charset="-128"/>
              </a:rPr>
              <a:t> e.g.: networking (pipes)</a:t>
            </a:r>
            <a:endParaRPr lang="en-US" altLang="en-US" dirty="0">
              <a:ea typeface="ＭＳ Ｐゴシック" panose="020B0600070205080204" pitchFamily="34" charset="-128"/>
            </a:endParaRPr>
          </a:p>
          <a:p>
            <a:pPr>
              <a:lnSpc>
                <a:spcPct val="90000"/>
              </a:lnSpc>
            </a:pPr>
            <a:endParaRPr lang="en-US" altLang="en-US" dirty="0">
              <a:ea typeface="ＭＳ Ｐゴシック" panose="020B0600070205080204" pitchFamily="34" charset="-128"/>
            </a:endParaRPr>
          </a:p>
          <a:p>
            <a:pPr>
              <a:lnSpc>
                <a:spcPct val="90000"/>
              </a:lnSpc>
            </a:pPr>
            <a:r>
              <a:rPr lang="en-US" altLang="en-US" dirty="0">
                <a:ea typeface="ＭＳ Ｐゴシック" panose="020B0600070205080204" pitchFamily="34" charset="-128"/>
              </a:rPr>
              <a:t>Public sector organizations are required to report externally on the full cost of every element in their program architecture. In the meantime, such organizations also require multiple views of costs to manage effectively. The way to address these needs is through a mix of direct and indirect costing techniques.</a:t>
            </a:r>
          </a:p>
          <a:p>
            <a:pPr>
              <a:lnSpc>
                <a:spcPct val="90000"/>
              </a:lnSpc>
            </a:pPr>
            <a:r>
              <a:rPr lang="en-US" altLang="en-US" dirty="0">
                <a:ea typeface="ＭＳ Ｐゴシック" panose="020B0600070205080204" pitchFamily="34" charset="-128"/>
              </a:rPr>
              <a:t>The various views of cost are called </a:t>
            </a:r>
            <a:r>
              <a:rPr lang="en-US" altLang="en-US" b="1" dirty="0">
                <a:ea typeface="ＭＳ Ｐゴシック" panose="020B0600070205080204" pitchFamily="34" charset="-128"/>
              </a:rPr>
              <a:t>cost objects</a:t>
            </a:r>
            <a:r>
              <a:rPr lang="en-US" altLang="en-US" dirty="0">
                <a:ea typeface="ＭＳ Ｐゴシック" panose="020B0600070205080204" pitchFamily="34" charset="-128"/>
              </a:rPr>
              <a:t> - entities (activity, output, organization, program, client/target group, outcome, project) for which costs are being computed. </a:t>
            </a:r>
          </a:p>
          <a:p>
            <a:pPr>
              <a:lnSpc>
                <a:spcPct val="90000"/>
              </a:lnSpc>
            </a:pPr>
            <a:r>
              <a:rPr lang="en-US" altLang="en-US" dirty="0">
                <a:ea typeface="ＭＳ Ｐゴシック" panose="020B0600070205080204" pitchFamily="34" charset="-128"/>
              </a:rPr>
              <a:t>The costing system </a:t>
            </a:r>
            <a:r>
              <a:rPr lang="en-US" altLang="en-US" b="1" dirty="0">
                <a:ea typeface="ＭＳ Ｐゴシック" panose="020B0600070205080204" pitchFamily="34" charset="-128"/>
              </a:rPr>
              <a:t>attributes</a:t>
            </a:r>
            <a:r>
              <a:rPr lang="en-US" altLang="en-US" dirty="0">
                <a:ea typeface="ＭＳ Ｐゴシック" panose="020B0600070205080204" pitchFamily="34" charset="-128"/>
              </a:rPr>
              <a:t> a direct cost to its cost object and classifies indirect costs into cost pools through the correct financial coding of a transaction, using direction provided by the GC Chart of Accounts policy.  </a:t>
            </a:r>
          </a:p>
          <a:p>
            <a:pPr>
              <a:lnSpc>
                <a:spcPct val="90000"/>
              </a:lnSpc>
            </a:pPr>
            <a:r>
              <a:rPr lang="en-US" altLang="en-US" dirty="0">
                <a:ea typeface="ＭＳ Ｐゴシック" panose="020B0600070205080204" pitchFamily="34" charset="-128"/>
              </a:rPr>
              <a:t>An example of a </a:t>
            </a:r>
            <a:r>
              <a:rPr lang="en-US" altLang="en-US" b="1" dirty="0">
                <a:ea typeface="ＭＳ Ｐゴシック" panose="020B0600070205080204" pitchFamily="34" charset="-128"/>
              </a:rPr>
              <a:t>direct cost </a:t>
            </a:r>
            <a:r>
              <a:rPr lang="en-US" altLang="en-US" dirty="0">
                <a:ea typeface="ＭＳ Ｐゴシック" panose="020B0600070205080204" pitchFamily="34" charset="-128"/>
              </a:rPr>
              <a:t>(definition: a cost that is unequivocally attributed to a single cost object) is the cost of a chemical used in a lab to conduct research in support of a particular organization or program. </a:t>
            </a:r>
          </a:p>
          <a:p>
            <a:pPr>
              <a:lnSpc>
                <a:spcPct val="90000"/>
              </a:lnSpc>
            </a:pPr>
            <a:r>
              <a:rPr lang="en-US" altLang="en-US" dirty="0">
                <a:ea typeface="ＭＳ Ｐゴシック" panose="020B0600070205080204" pitchFamily="34" charset="-128"/>
              </a:rPr>
              <a:t>An example of an </a:t>
            </a:r>
            <a:r>
              <a:rPr lang="en-US" altLang="en-US" b="1" dirty="0">
                <a:ea typeface="ＭＳ Ｐゴシック" panose="020B0600070205080204" pitchFamily="34" charset="-128"/>
              </a:rPr>
              <a:t>indirect cost</a:t>
            </a:r>
            <a:r>
              <a:rPr lang="en-US" altLang="en-US" dirty="0">
                <a:ea typeface="ＭＳ Ｐゴシック" panose="020B0600070205080204" pitchFamily="34" charset="-128"/>
              </a:rPr>
              <a:t> (definition: a cost that is shared by more than one cost object) is the cost of a photocopier used by multiple programs/organization. The assignment of indirect cost pools to cost objects is facilitated using existing operational data that managers already consider important and relevant – in the photocopier example, statistics can be obtained on how many copies were made by each organization/program over a particular time period. </a:t>
            </a:r>
          </a:p>
          <a:p>
            <a:pPr marL="0" indent="0">
              <a:buNone/>
            </a:pPr>
            <a:endParaRPr lang="en-CA" sz="120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9DD9FA-9A84-E143-86E3-47119075FC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258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CA" sz="1100" dirty="0">
                <a:effectLst/>
                <a:latin typeface="Calibri" panose="020F0502020204030204" pitchFamily="34" charset="0"/>
                <a:ea typeface="Times New Roman" panose="02020603050405020304" pitchFamily="18" charset="0"/>
              </a:rPr>
              <a:t>[transition] Ça nous a amené à fournir deux choses à EDSC:</a:t>
            </a:r>
            <a:endParaRPr lang="en-CA" sz="1200" dirty="0">
              <a:effectLst/>
              <a:latin typeface="Times New Roman" panose="02020603050405020304" pitchFamily="18" charset="0"/>
              <a:ea typeface="Times New Roman" panose="02020603050405020304" pitchFamily="18" charset="0"/>
            </a:endParaRPr>
          </a:p>
          <a:p>
            <a:pPr marL="342900" lvl="0" indent="-342900" fontAlgn="base">
              <a:buSzPts val="1100"/>
              <a:buFont typeface="Calibri" panose="020F0502020204030204" pitchFamily="34" charset="0"/>
              <a:buAutoNum type="alphaUcPeriod"/>
            </a:pPr>
            <a:r>
              <a:rPr lang="fr-CA" sz="1100" dirty="0">
                <a:effectLst/>
                <a:latin typeface="Calibri" panose="020F0502020204030204" pitchFamily="34" charset="0"/>
                <a:ea typeface="Times New Roman" panose="02020603050405020304" pitchFamily="18" charset="0"/>
              </a:rPr>
              <a:t>[transition] Un nouveau type d’investissement finance basé sur les produits</a:t>
            </a:r>
            <a:endParaRPr lang="en-CA" sz="1200" dirty="0">
              <a:effectLst/>
              <a:latin typeface="Times New Roman" panose="02020603050405020304" pitchFamily="18" charset="0"/>
              <a:ea typeface="Times New Roman" panose="02020603050405020304" pitchFamily="18" charset="0"/>
            </a:endParaRPr>
          </a:p>
          <a:p>
            <a:pPr marL="742950" marR="0" lvl="1" indent="-285750" algn="l" defTabSz="457200" rtl="0" eaLnBrk="1" fontAlgn="base" latinLnBrk="0" hangingPunct="1">
              <a:lnSpc>
                <a:spcPct val="100000"/>
              </a:lnSpc>
              <a:spcBef>
                <a:spcPts val="0"/>
              </a:spcBef>
              <a:spcAft>
                <a:spcPts val="0"/>
              </a:spcAft>
              <a:buClrTx/>
              <a:buSzTx/>
              <a:buFont typeface="+mj-lt"/>
              <a:buAutoNum type="alphaLcPeriod"/>
              <a:tabLst/>
              <a:defRPr/>
            </a:pPr>
            <a:r>
              <a:rPr lang="fr-CA" sz="1100" dirty="0">
                <a:effectLst/>
                <a:latin typeface="Calibri" panose="020F0502020204030204" pitchFamily="34" charset="0"/>
                <a:ea typeface="Times New Roman" panose="02020603050405020304" pitchFamily="18" charset="0"/>
              </a:rPr>
              <a:t>Ceci parce que EDSC reconnait actuellement que trois types d’investissements: les biens, services acquis et projets (</a:t>
            </a:r>
            <a:r>
              <a:rPr lang="en-CA"/>
              <a:t>Source</a:t>
            </a:r>
            <a:r>
              <a:rPr lang="en-CA" baseline="0"/>
              <a:t> CFOB Guide to Building a Business Case: </a:t>
            </a:r>
            <a:r>
              <a:rPr lang="en-CA"/>
              <a:t>https://gpp-ppm.service.gc.ca/sites/pwa/ESDCKnowledgeRepository/All%20Documents/Guide%20to%20Building%20a%20Business%20Case.pdf)</a:t>
            </a:r>
            <a:endParaRPr lang="en-CA" sz="1200" dirty="0">
              <a:effectLst/>
              <a:latin typeface="Times New Roman" panose="02020603050405020304" pitchFamily="18" charset="0"/>
              <a:ea typeface="Times New Roman" panose="02020603050405020304" pitchFamily="18" charset="0"/>
            </a:endParaRPr>
          </a:p>
          <a:p>
            <a:pPr marL="742950" lvl="1" indent="-285750" fontAlgn="base">
              <a:buFont typeface="+mj-lt"/>
              <a:buAutoNum type="alphaLcPeriod"/>
            </a:pPr>
            <a:r>
              <a:rPr lang="fr-CA" sz="1100" dirty="0">
                <a:effectLst/>
                <a:latin typeface="Calibri" panose="020F0502020204030204" pitchFamily="34" charset="0"/>
                <a:ea typeface="Times New Roman" panose="02020603050405020304" pitchFamily="18" charset="0"/>
              </a:rPr>
              <a:t>Si un programme voudrait incorporer la gestion de produit dans une soumission au conseil du trésor, il n’y a actuellement pas de mécanismes qui existent pour se faire. Il doit suivre le cheminement d’un projet. Mais un projet se termine et cherche la certitude avant de commencer son exécution.</a:t>
            </a:r>
            <a:endParaRPr lang="en-CA" sz="1200" dirty="0">
              <a:effectLst/>
              <a:latin typeface="Times New Roman" panose="02020603050405020304" pitchFamily="18" charset="0"/>
              <a:ea typeface="Times New Roman" panose="02020603050405020304" pitchFamily="18" charset="0"/>
            </a:endParaRPr>
          </a:p>
          <a:p>
            <a:pPr marL="742950" lvl="1" indent="-285750" fontAlgn="base">
              <a:buFont typeface="+mj-lt"/>
              <a:buAutoNum type="alphaLcPeriod"/>
            </a:pPr>
            <a:r>
              <a:rPr lang="fr-CA" sz="1100" dirty="0">
                <a:effectLst/>
                <a:latin typeface="Calibri" panose="020F0502020204030204" pitchFamily="34" charset="0"/>
                <a:ea typeface="Times New Roman" panose="02020603050405020304" pitchFamily="18" charset="0"/>
              </a:rPr>
              <a:t>Une statistique de notre propre Centre de projet est qu'il faut, en moyenne, 1 291 jours pour COMMENCER la phase d'exécution d'un projet. Une organisation ne peut pas prétendre être agile s'il lui faut 3,5 ans pour commencer à exécuter</a:t>
            </a:r>
          </a:p>
          <a:p>
            <a:pPr marL="457200" lvl="1" indent="0" fontAlgn="base">
              <a:buFont typeface="+mj-lt"/>
              <a:buNone/>
            </a:pPr>
            <a:r>
              <a:rPr lang="en-CA" sz="1200" dirty="0">
                <a:effectLst/>
                <a:latin typeface="Times New Roman" panose="02020603050405020304" pitchFamily="18" charset="0"/>
                <a:ea typeface="Times New Roman" panose="02020603050405020304" pitchFamily="18" charset="0"/>
              </a:rPr>
              <a:t>https://sara-sabr.github.io/ITStrategy/2021/05/18/problems-of-project-based-funding.html</a:t>
            </a:r>
          </a:p>
          <a:p>
            <a:pPr marL="342900" lvl="0" indent="-342900" fontAlgn="base">
              <a:buSzPts val="1100"/>
              <a:buFont typeface="Calibri" panose="020F0502020204030204" pitchFamily="34" charset="0"/>
              <a:buAutoNum type="alphaUcPeriod"/>
            </a:pPr>
            <a:r>
              <a:rPr lang="fr-CA" sz="1100" dirty="0">
                <a:effectLst/>
                <a:latin typeface="Calibri" panose="020F0502020204030204" pitchFamily="34" charset="0"/>
                <a:ea typeface="Times New Roman" panose="02020603050405020304" pitchFamily="18" charset="0"/>
              </a:rPr>
              <a:t>[transition] Un encadrement pour une transition à la gestion de produit après la fin d’un projet</a:t>
            </a:r>
            <a:endParaRPr lang="en-CA" sz="1200" dirty="0">
              <a:effectLst/>
              <a:latin typeface="Times New Roman" panose="02020603050405020304" pitchFamily="18" charset="0"/>
              <a:ea typeface="Times New Roman" panose="02020603050405020304" pitchFamily="18" charset="0"/>
            </a:endParaRPr>
          </a:p>
          <a:p>
            <a:pPr marL="742950" lvl="1" indent="-285750" fontAlgn="base">
              <a:buFont typeface="+mj-lt"/>
              <a:buAutoNum type="alphaLcPeriod"/>
            </a:pPr>
            <a:r>
              <a:rPr lang="fr-CA" sz="1100" dirty="0">
                <a:effectLst/>
                <a:latin typeface="Calibri" panose="020F0502020204030204" pitchFamily="34" charset="0"/>
                <a:ea typeface="Times New Roman" panose="02020603050405020304" pitchFamily="18" charset="0"/>
              </a:rPr>
              <a:t>Cela existe déjà en partie. Par exemple, </a:t>
            </a:r>
            <a:r>
              <a:rPr lang="fr-CA" sz="1100" dirty="0" err="1">
                <a:effectLst/>
                <a:latin typeface="Calibri" panose="020F0502020204030204" pitchFamily="34" charset="0"/>
                <a:ea typeface="Times New Roman" panose="02020603050405020304" pitchFamily="18" charset="0"/>
              </a:rPr>
              <a:t>MyEMS</a:t>
            </a:r>
            <a:r>
              <a:rPr lang="fr-CA" sz="1100" dirty="0">
                <a:effectLst/>
                <a:latin typeface="Calibri" panose="020F0502020204030204" pitchFamily="34" charset="0"/>
                <a:ea typeface="Times New Roman" panose="02020603050405020304" pitchFamily="18" charset="0"/>
              </a:rPr>
              <a:t> (SAP) avec l'équipe PRE de la DGIIT</a:t>
            </a:r>
            <a:endParaRPr lang="en-CA" sz="1200" dirty="0">
              <a:effectLst/>
              <a:latin typeface="Times New Roman" panose="02020603050405020304" pitchFamily="18" charset="0"/>
              <a:ea typeface="Times New Roman" panose="02020603050405020304" pitchFamily="18" charset="0"/>
            </a:endParaRPr>
          </a:p>
          <a:p>
            <a:pPr marL="742950" lvl="1" indent="-285750" fontAlgn="base">
              <a:buFont typeface="+mj-lt"/>
              <a:buAutoNum type="alphaLcPeriod"/>
            </a:pPr>
            <a:r>
              <a:rPr lang="fr-CA" sz="1100" dirty="0">
                <a:effectLst/>
                <a:latin typeface="Calibri" panose="020F0502020204030204" pitchFamily="34" charset="0"/>
                <a:ea typeface="Times New Roman" panose="02020603050405020304" pitchFamily="18" charset="0"/>
              </a:rPr>
              <a:t>Mais les connaissances sur la façon de procéder et comment ça se rapporte à la gestion de projet ne sont pas largement disponibles</a:t>
            </a:r>
            <a:endParaRPr lang="en-CA" sz="1200" dirty="0">
              <a:effectLst/>
              <a:latin typeface="Times New Roman" panose="02020603050405020304" pitchFamily="18" charset="0"/>
              <a:ea typeface="Times New Roman" panose="02020603050405020304" pitchFamily="18" charset="0"/>
            </a:endParaRPr>
          </a:p>
          <a:p>
            <a:pPr fontAlgn="base"/>
            <a:r>
              <a:rPr lang="fr-CA" sz="1100" dirty="0">
                <a:effectLst/>
                <a:latin typeface="Calibri" panose="020F0502020204030204" pitchFamily="34"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pPr fontAlgn="base"/>
            <a:r>
              <a:rPr lang="fr-CA" sz="1100" dirty="0">
                <a:effectLst/>
                <a:latin typeface="Calibri" panose="020F0502020204030204" pitchFamily="34" charset="0"/>
                <a:ea typeface="Times New Roman" panose="02020603050405020304" pitchFamily="18" charset="0"/>
              </a:rPr>
              <a:t>[transition] Il y a 4 raisons pour les quelles nous voulons faire ça:</a:t>
            </a:r>
            <a:endParaRPr lang="en-CA" sz="1200" dirty="0">
              <a:effectLst/>
              <a:latin typeface="Times New Roman" panose="02020603050405020304" pitchFamily="18" charset="0"/>
              <a:ea typeface="Times New Roman" panose="02020603050405020304" pitchFamily="18" charset="0"/>
            </a:endParaRPr>
          </a:p>
          <a:p>
            <a:r>
              <a:rPr lang="fr-CA" sz="1200" dirty="0">
                <a:effectLst/>
                <a:latin typeface="Times New Roman" panose="02020603050405020304" pitchFamily="18"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pPr marL="342900" lvl="0" indent="-342900" fontAlgn="base">
              <a:buSzPts val="1100"/>
              <a:buFont typeface="Calibri" panose="020F0502020204030204" pitchFamily="34" charset="0"/>
              <a:buAutoNum type="arabicPeriod"/>
            </a:pPr>
            <a:r>
              <a:rPr lang="fr-CA" sz="1100" dirty="0">
                <a:effectLst/>
                <a:latin typeface="Calibri" panose="020F0502020204030204" pitchFamily="34" charset="0"/>
                <a:ea typeface="Times New Roman" panose="02020603050405020304" pitchFamily="18" charset="0"/>
              </a:rPr>
              <a:t>[transition] Livrer les logiciels au rythme de la pertinence. « La Business » (c’est-à-dire, les programmes) se plaignent qu’on est trop lent et qu’il est trop fastidieux de traiter avec la DGIIT</a:t>
            </a:r>
            <a:endParaRPr lang="en-CA" sz="1200" dirty="0">
              <a:effectLst/>
              <a:latin typeface="Times New Roman" panose="02020603050405020304" pitchFamily="18" charset="0"/>
              <a:ea typeface="Times New Roman" panose="02020603050405020304" pitchFamily="18" charset="0"/>
            </a:endParaRPr>
          </a:p>
          <a:p>
            <a:pPr marL="342900" lvl="0" indent="-342900" fontAlgn="base">
              <a:buSzPts val="1100"/>
              <a:buFont typeface="Calibri" panose="020F0502020204030204" pitchFamily="34" charset="0"/>
              <a:buAutoNum type="arabicPeriod"/>
            </a:pPr>
            <a:r>
              <a:rPr lang="fr-CA" sz="1100" dirty="0">
                <a:effectLst/>
                <a:latin typeface="Calibri" panose="020F0502020204030204" pitchFamily="34" charset="0"/>
                <a:ea typeface="Times New Roman" panose="02020603050405020304" pitchFamily="18" charset="0"/>
              </a:rPr>
              <a:t>[transition] Intégrer les stratégies d’affaires et TI. Il est actuellement extrêmement difficile de prévoir les besoins des programmes. De même, les Programmes ont de la difficulté à nous communiquer leurs besoins de manière adéquate. Vous avez probablement été doublement, voire triplement, invité à des réunions comptant plus de 70 participants, n'est-ce pas ? C'est un symptôme de la complexité à laquelle les programmes sont confrontés</a:t>
            </a:r>
            <a:endParaRPr lang="en-CA" sz="1200" dirty="0">
              <a:effectLst/>
              <a:latin typeface="Times New Roman" panose="02020603050405020304" pitchFamily="18" charset="0"/>
              <a:ea typeface="Times New Roman" panose="02020603050405020304" pitchFamily="18" charset="0"/>
            </a:endParaRPr>
          </a:p>
          <a:p>
            <a:pPr marL="342900" lvl="0" indent="-342900" fontAlgn="base">
              <a:buSzPts val="1100"/>
              <a:buFont typeface="Calibri" panose="020F0502020204030204" pitchFamily="34" charset="0"/>
              <a:buAutoNum type="arabicPeriod"/>
            </a:pPr>
            <a:r>
              <a:rPr lang="fr-CA" sz="1100" dirty="0">
                <a:effectLst/>
                <a:latin typeface="Calibri" panose="020F0502020204030204" pitchFamily="34" charset="0"/>
                <a:ea typeface="Times New Roman" panose="02020603050405020304" pitchFamily="18" charset="0"/>
              </a:rPr>
              <a:t>[transition] Libérer de la capacité interne vers l’innovation.</a:t>
            </a:r>
            <a:r>
              <a:rPr lang="fr-CA" sz="1200" dirty="0">
                <a:effectLst/>
                <a:latin typeface="Times New Roman" panose="02020603050405020304" pitchFamily="18" charset="0"/>
                <a:ea typeface="Times New Roman" panose="02020603050405020304" pitchFamily="18" charset="0"/>
              </a:rPr>
              <a:t> </a:t>
            </a:r>
            <a:r>
              <a:rPr lang="fr-CA" sz="1100" dirty="0">
                <a:effectLst/>
                <a:latin typeface="Calibri" panose="020F0502020204030204" pitchFamily="34" charset="0"/>
                <a:ea typeface="Times New Roman" panose="02020603050405020304" pitchFamily="18" charset="0"/>
              </a:rPr>
              <a:t>Nous ne cherchons PAS à réduire les coûts ici, nous cherchons à créer l'espace nécessaire pour des améliorations continues en réduisant CERTAINS du </a:t>
            </a:r>
            <a:r>
              <a:rPr lang="fr-CA" sz="1100" dirty="0" err="1">
                <a:effectLst/>
                <a:latin typeface="Calibri" panose="020F0502020204030204" pitchFamily="34" charset="0"/>
                <a:ea typeface="Times New Roman" panose="02020603050405020304" pitchFamily="18" charset="0"/>
              </a:rPr>
              <a:t>overhead</a:t>
            </a:r>
            <a:r>
              <a:rPr lang="fr-CA" sz="1100" dirty="0">
                <a:effectLst/>
                <a:latin typeface="Calibri" panose="020F0502020204030204" pitchFamily="34" charset="0"/>
                <a:ea typeface="Times New Roman" panose="02020603050405020304" pitchFamily="18" charset="0"/>
              </a:rPr>
              <a:t> que notre capacité interne gère actuellement.</a:t>
            </a:r>
          </a:p>
          <a:p>
            <a:pPr marL="342900" lvl="0" indent="-342900" fontAlgn="base">
              <a:buSzPts val="1100"/>
              <a:buFont typeface="Calibri" panose="020F0502020204030204" pitchFamily="34" charset="0"/>
              <a:buAutoNum type="arabicPeriod"/>
            </a:pPr>
            <a:r>
              <a:rPr lang="fr-CA" sz="1100" dirty="0">
                <a:effectLst/>
                <a:latin typeface="Calibri" panose="020F0502020204030204" pitchFamily="34" charset="0"/>
                <a:ea typeface="Calibri" panose="020F0502020204030204" pitchFamily="34" charset="0"/>
              </a:rPr>
              <a:t>[transition] et... éviter le sous-investissement chronique dans l'infrastructure TI. Un problème que même la MVP, en promettant une infrastructure moderne, n'est pas en mesure de résoudre.</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2</a:t>
            </a:fld>
            <a:endParaRPr lang="en-US"/>
          </a:p>
        </p:txBody>
      </p:sp>
    </p:spTree>
    <p:extLst>
      <p:ext uri="{BB962C8B-B14F-4D97-AF65-F5344CB8AC3E}">
        <p14:creationId xmlns:p14="http://schemas.microsoft.com/office/powerpoint/2010/main" val="3025915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7E9DD9FA-9A84-E143-86E3-47119075FC69}" type="slidenum">
              <a:rPr lang="en-US" smtClean="0"/>
              <a:t>20</a:t>
            </a:fld>
            <a:endParaRPr lang="en-US"/>
          </a:p>
        </p:txBody>
      </p:sp>
    </p:spTree>
    <p:extLst>
      <p:ext uri="{BB962C8B-B14F-4D97-AF65-F5344CB8AC3E}">
        <p14:creationId xmlns:p14="http://schemas.microsoft.com/office/powerpoint/2010/main" val="156907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CA" sz="1800" dirty="0">
                <a:effectLst/>
                <a:latin typeface="Calibri" panose="020F0502020204030204" pitchFamily="34" charset="0"/>
                <a:ea typeface="Times New Roman" panose="02020603050405020304" pitchFamily="18" charset="0"/>
                <a:cs typeface="Times New Roman" panose="02020603050405020304" pitchFamily="18" charset="0"/>
              </a:rPr>
              <a:t>[transition] Dans notre contexte de gouvernement fédéral, nous voyons trois principaux intervenants d’impliqués : le responsable de programme, le CFO, et le CIO.</a:t>
            </a:r>
            <a:endParaRPr lang="en-CA" sz="1800" dirty="0">
              <a:effectLst/>
              <a:latin typeface="Times New Roman" panose="02020603050405020304" pitchFamily="18" charset="0"/>
              <a:ea typeface="Times New Roman" panose="02020603050405020304" pitchFamily="18" charset="0"/>
            </a:endParaRPr>
          </a:p>
          <a:p>
            <a:pPr fontAlgn="base"/>
            <a:endParaRPr lang="fr-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fr-CA" sz="1800" dirty="0">
                <a:effectLst/>
                <a:latin typeface="Calibri" panose="020F0502020204030204" pitchFamily="34" charset="0"/>
                <a:ea typeface="Times New Roman" panose="02020603050405020304" pitchFamily="18" charset="0"/>
                <a:cs typeface="Times New Roman" panose="02020603050405020304" pitchFamily="18" charset="0"/>
              </a:rPr>
              <a:t>[transition] Chacun perçoit l’autre d’une certaine manière. C’est normal, chacun a des règles différentes qui les gouverne, affectant leur comportement et leur perception.</a:t>
            </a:r>
            <a:endParaRPr lang="en-CA" sz="1800" dirty="0">
              <a:effectLst/>
              <a:latin typeface="Times New Roman" panose="02020603050405020304" pitchFamily="18" charset="0"/>
              <a:ea typeface="Times New Roman" panose="02020603050405020304" pitchFamily="18" charset="0"/>
            </a:endParaRPr>
          </a:p>
          <a:p>
            <a:pPr fontAlgn="base"/>
            <a:endParaRPr lang="fr-CA" sz="1800" dirty="0">
              <a:effectLst/>
              <a:latin typeface="Calibri" panose="020F0502020204030204" pitchFamily="34" charset="0"/>
              <a:ea typeface="Times New Roman" panose="02020603050405020304" pitchFamily="18" charset="0"/>
            </a:endParaRPr>
          </a:p>
          <a:p>
            <a:pPr fontAlgn="base"/>
            <a:r>
              <a:rPr lang="fr-CA" sz="1800" dirty="0">
                <a:effectLst/>
                <a:latin typeface="Calibri" panose="020F0502020204030204" pitchFamily="34" charset="0"/>
                <a:ea typeface="Times New Roman" panose="02020603050405020304" pitchFamily="18" charset="0"/>
              </a:rPr>
              <a:t>[transition] Le responsable de programme est responsable de son rendement. Et EDSC a 50 de ses programmes </a:t>
            </a:r>
            <a:endParaRPr lang="en-CA" sz="1800" dirty="0">
              <a:effectLst/>
              <a:latin typeface="Times New Roman" panose="02020603050405020304" pitchFamily="18" charset="0"/>
              <a:ea typeface="Times New Roman" panose="02020603050405020304" pitchFamily="18" charset="0"/>
            </a:endParaRPr>
          </a:p>
          <a:p>
            <a:pPr fontAlgn="base"/>
            <a:endParaRPr lang="fr-CA" sz="1800" dirty="0">
              <a:effectLst/>
              <a:latin typeface="Calibri" panose="020F0502020204030204" pitchFamily="34" charset="0"/>
              <a:ea typeface="Times New Roman" panose="02020603050405020304" pitchFamily="18" charset="0"/>
            </a:endParaRPr>
          </a:p>
          <a:p>
            <a:pPr fontAlgn="base"/>
            <a:r>
              <a:rPr lang="fr-CA" sz="1800" dirty="0">
                <a:effectLst/>
                <a:latin typeface="Calibri" panose="020F0502020204030204" pitchFamily="34" charset="0"/>
                <a:ea typeface="Times New Roman" panose="02020603050405020304" pitchFamily="18" charset="0"/>
              </a:rPr>
              <a:t>[transition] Le CFO et le CIO sont responsables des politiques générales (</a:t>
            </a:r>
            <a:r>
              <a:rPr lang="fr-CA" sz="1800" dirty="0" err="1">
                <a:effectLst/>
                <a:latin typeface="Calibri" panose="020F0502020204030204" pitchFamily="34" charset="0"/>
                <a:ea typeface="Times New Roman" panose="02020603050405020304" pitchFamily="18" charset="0"/>
              </a:rPr>
              <a:t>corporate</a:t>
            </a:r>
            <a:r>
              <a:rPr lang="fr-CA" sz="1800" dirty="0">
                <a:effectLst/>
                <a:latin typeface="Calibri" panose="020F0502020204030204" pitchFamily="34" charset="0"/>
                <a:ea typeface="Times New Roman" panose="02020603050405020304" pitchFamily="18" charset="0"/>
              </a:rPr>
              <a:t>, comme les 509 exigences politiques pour le CIO. Car à EDSC, le CIO est aussi l’agent responsable pour la cybersécurité). </a:t>
            </a:r>
          </a:p>
          <a:p>
            <a:pPr fontAlgn="base"/>
            <a:r>
              <a:rPr lang="en-CA" sz="1800" dirty="0">
                <a:effectLst/>
                <a:latin typeface="Times New Roman" panose="02020603050405020304" pitchFamily="18" charset="0"/>
                <a:ea typeface="Times New Roman" panose="02020603050405020304" pitchFamily="18" charset="0"/>
              </a:rPr>
              <a:t>https://sara-sabr.github.io/ITStrategy/2021/06/02/stats-digial-policy-instruments.html</a:t>
            </a:r>
          </a:p>
          <a:p>
            <a:pPr fontAlgn="base"/>
            <a:endParaRPr lang="fr-CA" sz="1800" dirty="0">
              <a:effectLst/>
              <a:latin typeface="Calibri" panose="020F0502020204030204" pitchFamily="34" charset="0"/>
              <a:ea typeface="Times New Roman" panose="02020603050405020304" pitchFamily="18" charset="0"/>
            </a:endParaRPr>
          </a:p>
          <a:p>
            <a:pPr fontAlgn="base"/>
            <a:r>
              <a:rPr lang="fr-CA" sz="1800" dirty="0">
                <a:effectLst/>
                <a:latin typeface="Calibri" panose="020F0502020204030204" pitchFamily="34" charset="0"/>
                <a:ea typeface="Times New Roman" panose="02020603050405020304" pitchFamily="18" charset="0"/>
              </a:rPr>
              <a:t>[transition] Ces responsabilités « </a:t>
            </a:r>
            <a:r>
              <a:rPr lang="fr-CA" sz="1800" dirty="0" err="1">
                <a:effectLst/>
                <a:latin typeface="Calibri" panose="020F0502020204030204" pitchFamily="34" charset="0"/>
                <a:ea typeface="Times New Roman" panose="02020603050405020304" pitchFamily="18" charset="0"/>
              </a:rPr>
              <a:t>corporate</a:t>
            </a:r>
            <a:r>
              <a:rPr lang="fr-CA" sz="1800" dirty="0">
                <a:effectLst/>
                <a:latin typeface="Calibri" panose="020F0502020204030204" pitchFamily="34" charset="0"/>
                <a:ea typeface="Times New Roman" panose="02020603050405020304" pitchFamily="18" charset="0"/>
              </a:rPr>
              <a:t> » exigent de gérer des demandes importantes sur des ressources limitées et débordées (c'est-à-dire... notre personnel). Si les programmes ne considèrent pas les services internes comme une partie prenante, il leur est plus difficile de naviguer ces règles « </a:t>
            </a:r>
            <a:r>
              <a:rPr lang="fr-CA" sz="1800" dirty="0" err="1">
                <a:effectLst/>
                <a:latin typeface="Calibri" panose="020F0502020204030204" pitchFamily="34" charset="0"/>
                <a:ea typeface="Times New Roman" panose="02020603050405020304" pitchFamily="18" charset="0"/>
              </a:rPr>
              <a:t>corporate</a:t>
            </a:r>
            <a:r>
              <a:rPr lang="fr-CA" sz="1800" dirty="0">
                <a:effectLst/>
                <a:latin typeface="Calibri" panose="020F0502020204030204" pitchFamily="34" charset="0"/>
                <a:ea typeface="Times New Roman" panose="02020603050405020304" pitchFamily="18" charset="0"/>
              </a:rPr>
              <a:t> » et risquent de manquer d'importantes occasions d'apporter des changements, même modestes, à leur prestation.</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E9DD9FA-9A84-E143-86E3-47119075FC69}" type="slidenum">
              <a:rPr lang="en-US" smtClean="0"/>
              <a:t>3</a:t>
            </a:fld>
            <a:endParaRPr lang="en-US"/>
          </a:p>
        </p:txBody>
      </p:sp>
    </p:spTree>
    <p:extLst>
      <p:ext uri="{BB962C8B-B14F-4D97-AF65-F5344CB8AC3E}">
        <p14:creationId xmlns:p14="http://schemas.microsoft.com/office/powerpoint/2010/main" val="299804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CA" sz="1800" dirty="0">
                <a:effectLst/>
                <a:latin typeface="Calibri" panose="020F0502020204030204" pitchFamily="34" charset="0"/>
                <a:ea typeface="Times New Roman" panose="02020603050405020304" pitchFamily="18" charset="0"/>
              </a:rPr>
              <a:t>[transition] Nous pouvons visualiser les relations entre les programmes et les TI comme un iceberg. Les programmes voient ce qui est au-dessus de l'eau et se demandent pourquoi c’est si lent à bouger. </a:t>
            </a:r>
            <a:endParaRPr lang="en-CA" sz="1800" dirty="0">
              <a:effectLst/>
              <a:latin typeface="Times New Roman" panose="02020603050405020304" pitchFamily="18" charset="0"/>
              <a:ea typeface="Times New Roman" panose="02020603050405020304" pitchFamily="18" charset="0"/>
            </a:endParaRPr>
          </a:p>
          <a:p>
            <a:pPr fontAlgn="base"/>
            <a:endParaRPr lang="fr-CA" sz="1800" dirty="0">
              <a:effectLst/>
              <a:latin typeface="Calibri" panose="020F0502020204030204" pitchFamily="34" charset="0"/>
              <a:ea typeface="Times New Roman" panose="02020603050405020304" pitchFamily="18" charset="0"/>
            </a:endParaRPr>
          </a:p>
          <a:p>
            <a:pPr fontAlgn="base"/>
            <a:r>
              <a:rPr lang="fr-CA" sz="1800" dirty="0">
                <a:effectLst/>
                <a:latin typeface="Calibri" panose="020F0502020204030204" pitchFamily="34" charset="0"/>
                <a:ea typeface="Times New Roman" panose="02020603050405020304" pitchFamily="18" charset="0"/>
              </a:rPr>
              <a:t>[transition] Ben, parce qu’ils ne voient pas ce qui est sous la surface.</a:t>
            </a:r>
            <a:endParaRPr lang="en-CA" sz="1800" dirty="0">
              <a:effectLst/>
              <a:latin typeface="Times New Roman" panose="02020603050405020304" pitchFamily="18" charset="0"/>
              <a:ea typeface="Times New Roman" panose="02020603050405020304" pitchFamily="18" charset="0"/>
            </a:endParaRPr>
          </a:p>
          <a:p>
            <a:pPr fontAlgn="base"/>
            <a:endParaRPr lang="fr-CA" sz="1800" dirty="0">
              <a:effectLst/>
              <a:latin typeface="Calibri" panose="020F0502020204030204" pitchFamily="34" charset="0"/>
              <a:ea typeface="Times New Roman" panose="02020603050405020304" pitchFamily="18" charset="0"/>
            </a:endParaRPr>
          </a:p>
          <a:p>
            <a:pPr fontAlgn="base"/>
            <a:r>
              <a:rPr lang="fr-CA" sz="1800" dirty="0">
                <a:effectLst/>
                <a:latin typeface="Calibri" panose="020F0502020204030204" pitchFamily="34" charset="0"/>
                <a:ea typeface="Times New Roman" panose="02020603050405020304" pitchFamily="18" charset="0"/>
              </a:rPr>
              <a:t>Dans la même veine, si ce qui se trouve sous la surface est trop profond ou s’il y passe trop de temps, on risque d'oublier que c’est ce qui se trouve au-dessus de la surface dont EDSC est tenu responsable devant le Parlement. [transition]</a:t>
            </a:r>
            <a:endParaRPr lang="en-CA" sz="1800" dirty="0">
              <a:effectLst/>
              <a:latin typeface="Times New Roman" panose="02020603050405020304" pitchFamily="18" charset="0"/>
              <a:ea typeface="Times New Roman" panose="02020603050405020304" pitchFamily="18" charset="0"/>
            </a:endParaRPr>
          </a:p>
          <a:p>
            <a:pPr fontAlgn="base"/>
            <a:endParaRPr lang="fr-CA" sz="1800" dirty="0">
              <a:effectLst/>
              <a:latin typeface="Calibri" panose="020F0502020204030204" pitchFamily="34" charset="0"/>
              <a:ea typeface="Times New Roman" panose="02020603050405020304" pitchFamily="18" charset="0"/>
            </a:endParaRPr>
          </a:p>
          <a:p>
            <a:pPr fontAlgn="base"/>
            <a:r>
              <a:rPr lang="fr-CA" sz="1800" dirty="0">
                <a:effectLst/>
                <a:latin typeface="Calibri" panose="020F0502020204030204" pitchFamily="34" charset="0"/>
                <a:ea typeface="Times New Roman" panose="02020603050405020304" pitchFamily="18" charset="0"/>
              </a:rPr>
              <a:t>Et pour avoir des résultats, la livraison est importante.</a:t>
            </a:r>
            <a:endParaRPr lang="en-CA" sz="1800" dirty="0">
              <a:effectLst/>
              <a:latin typeface="Times New Roman" panose="02020603050405020304" pitchFamily="18" charset="0"/>
              <a:ea typeface="Times New Roman" panose="02020603050405020304" pitchFamily="18" charset="0"/>
            </a:endParaRPr>
          </a:p>
          <a:p>
            <a:pPr fontAlgn="base"/>
            <a:r>
              <a:rPr lang="fr-CA" sz="1800" dirty="0">
                <a:effectLst/>
                <a:latin typeface="Calibri" panose="020F0502020204030204" pitchFamily="34" charset="0"/>
                <a:ea typeface="Times New Roman" panose="02020603050405020304" pitchFamily="18" charset="0"/>
              </a:rPr>
              <a:t>Avec la nouvelle politique sur le service et le numérique, la prestation des programmes doit </a:t>
            </a:r>
            <a:r>
              <a:rPr lang="fr-CA" sz="1800" i="1" dirty="0">
                <a:effectLst/>
                <a:latin typeface="Calibri" panose="020F0502020204030204" pitchFamily="34" charset="0"/>
                <a:ea typeface="Times New Roman" panose="02020603050405020304" pitchFamily="18" charset="0"/>
              </a:rPr>
              <a:t>d’abord</a:t>
            </a:r>
            <a:r>
              <a:rPr lang="fr-CA" sz="1800" dirty="0">
                <a:effectLst/>
                <a:latin typeface="Calibri" panose="020F0502020204030204" pitchFamily="34" charset="0"/>
                <a:ea typeface="Times New Roman" panose="02020603050405020304" pitchFamily="18" charset="0"/>
              </a:rPr>
              <a:t> être numérique.</a:t>
            </a:r>
            <a:endParaRPr lang="en-CA" sz="1800" dirty="0">
              <a:effectLst/>
              <a:latin typeface="Times New Roman" panose="02020603050405020304" pitchFamily="18" charset="0"/>
              <a:ea typeface="Times New Roman" panose="02020603050405020304" pitchFamily="18" charset="0"/>
            </a:endParaRPr>
          </a:p>
          <a:p>
            <a:pPr fontAlgn="base"/>
            <a:endParaRPr lang="fr-CA" sz="1800" dirty="0">
              <a:effectLst/>
              <a:latin typeface="Calibri" panose="020F0502020204030204" pitchFamily="34" charset="0"/>
              <a:ea typeface="Times New Roman" panose="02020603050405020304" pitchFamily="18" charset="0"/>
            </a:endParaRPr>
          </a:p>
          <a:p>
            <a:pPr fontAlgn="base"/>
            <a:r>
              <a:rPr lang="fr-CA" sz="1800" dirty="0">
                <a:effectLst/>
                <a:latin typeface="Calibri" panose="020F0502020204030204" pitchFamily="34" charset="0"/>
                <a:ea typeface="Times New Roman" panose="02020603050405020304" pitchFamily="18" charset="0"/>
              </a:rPr>
              <a:t>[transition]</a:t>
            </a:r>
            <a:r>
              <a:rPr lang="fr-CA" sz="1800" dirty="0">
                <a:effectLst/>
                <a:latin typeface="Times New Roman" panose="02020603050405020304" pitchFamily="18" charset="0"/>
                <a:ea typeface="Times New Roman" panose="02020603050405020304" pitchFamily="18" charset="0"/>
              </a:rPr>
              <a:t> </a:t>
            </a:r>
            <a:r>
              <a:rPr lang="fr-CA" sz="1800" dirty="0">
                <a:effectLst/>
                <a:latin typeface="Calibri" panose="020F0502020204030204" pitchFamily="34" charset="0"/>
                <a:ea typeface="Times New Roman" panose="02020603050405020304" pitchFamily="18" charset="0"/>
              </a:rPr>
              <a:t>Les </a:t>
            </a:r>
            <a:r>
              <a:rPr lang="fr-CA" sz="1800" i="1" dirty="0">
                <a:effectLst/>
                <a:latin typeface="Calibri" panose="020F0502020204030204" pitchFamily="34" charset="0"/>
                <a:ea typeface="Times New Roman" panose="02020603050405020304" pitchFamily="18" charset="0"/>
              </a:rPr>
              <a:t>opérations d’affaires</a:t>
            </a:r>
            <a:r>
              <a:rPr lang="fr-CA" sz="1800" dirty="0">
                <a:effectLst/>
                <a:latin typeface="Calibri" panose="020F0502020204030204" pitchFamily="34" charset="0"/>
                <a:ea typeface="Times New Roman" panose="02020603050405020304" pitchFamily="18" charset="0"/>
              </a:rPr>
              <a:t> se transforment en opérations </a:t>
            </a:r>
            <a:r>
              <a:rPr lang="fr-CA" sz="1800" i="1" dirty="0">
                <a:effectLst/>
                <a:latin typeface="Calibri" panose="020F0502020204030204" pitchFamily="34" charset="0"/>
                <a:ea typeface="Times New Roman" panose="02020603050405020304" pitchFamily="18" charset="0"/>
              </a:rPr>
              <a:t>numériques</a:t>
            </a:r>
            <a:r>
              <a:rPr lang="fr-CA" sz="1800" dirty="0">
                <a:effectLst/>
                <a:latin typeface="Calibri" panose="020F0502020204030204" pitchFamily="34" charset="0"/>
                <a:ea typeface="Times New Roman" panose="02020603050405020304" pitchFamily="18" charset="0"/>
              </a:rPr>
              <a:t>. Un changement aux opérations numériques implique un changement aux logiciels. Augmentant la demande de services internes.</a:t>
            </a:r>
            <a:endParaRPr lang="en-CA" sz="1800" dirty="0">
              <a:effectLst/>
              <a:latin typeface="Times New Roman" panose="02020603050405020304" pitchFamily="18" charset="0"/>
              <a:ea typeface="Times New Roman" panose="02020603050405020304" pitchFamily="18" charset="0"/>
            </a:endParaRPr>
          </a:p>
          <a:p>
            <a:r>
              <a:rPr lang="fr-CA" sz="1800" dirty="0">
                <a:effectLst/>
                <a:latin typeface="Calibri" panose="020F050202020403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fontAlgn="base"/>
            <a:r>
              <a:rPr lang="fr-CA" sz="1800" dirty="0">
                <a:effectLst/>
                <a:latin typeface="Calibri" panose="020F0502020204030204" pitchFamily="34" charset="0"/>
                <a:ea typeface="Times New Roman" panose="02020603050405020304" pitchFamily="18" charset="0"/>
              </a:rPr>
              <a:t>Cette relation entre les deux surfaces du même objet est décrite dans le Cadre des résultats ministériels (CRM). Le problème que nous rencontrons est que le CRM comporte un répertoire des programmes (décrivant les 50 programmes du ministère) et un élément appelé "Services internes". Bien que le CRM indique que les services internes sont de nature horizontale, cela peut trop souvent être interprété par les programmes comme "les TI ne me concerne pas".</a:t>
            </a:r>
            <a:endParaRPr lang="en-CA"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[transition] C'est un problème. Si, dans leurs renouvellement périodiques, les programmes ne cherchent pas à obtenir un financement suffisant pour soutenir leurs opérations numériques, ça affecte leurs résultats. Et lorsque les demandes de financement au conseil du trésor reçoivent une réponse prévisible de réduction de budget, des décisions difficiles de priorisation doivent être prises. La façon dont on procède actuellement consiste à regrouper le travail en "projets" et à se faire concurrence pour obtenir ces ressources TI limitées.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Pour les services communs, la concurrence est </a:t>
            </a:r>
            <a:r>
              <a:rPr lang="fr-CA" sz="1800" b="1" dirty="0">
                <a:effectLst/>
                <a:latin typeface="Calibri" panose="020F0502020204030204" pitchFamily="34" charset="0"/>
                <a:ea typeface="Calibri" panose="020F0502020204030204" pitchFamily="34" charset="0"/>
                <a:cs typeface="Times New Roman" panose="02020603050405020304" pitchFamily="18" charset="0"/>
              </a:rPr>
              <a:t>FÉROCE</a:t>
            </a:r>
            <a:r>
              <a:rPr lang="fr-CA" sz="1800" dirty="0">
                <a:effectLst/>
                <a:latin typeface="Calibri" panose="020F0502020204030204" pitchFamily="34" charset="0"/>
                <a:ea typeface="Calibri" panose="020F0502020204030204" pitchFamily="34" charset="0"/>
                <a:cs typeface="Times New Roman" panose="02020603050405020304" pitchFamily="18" charset="0"/>
              </a:rPr>
              <a:t>. Un système de retraite peut être amené à s'engager et à coordonner des douzaines de projets en même temps (conformité aux règles d’accessibilité,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workload</a:t>
            </a:r>
            <a:r>
              <a:rPr lang="fr-CA" sz="1800" dirty="0">
                <a:effectLst/>
                <a:latin typeface="Calibri" panose="020F0502020204030204" pitchFamily="34" charset="0"/>
                <a:ea typeface="Calibri" panose="020F0502020204030204" pitchFamily="34" charset="0"/>
                <a:cs typeface="Times New Roman" panose="02020603050405020304" pitchFamily="18" charset="0"/>
              </a:rPr>
              <a:t> migration, mise à niveau du serveur Windows, stabilisation de la dette technique, une amélioration d’affaire, un mandat législatif, BDM). Chaque projet a une grande portée de changement. Il peut devenir irréaliste pour les TI de gérer et de coordonner des engagements de cette envergure sur un seul système. De plus, si le </a:t>
            </a:r>
            <a:r>
              <a:rPr lang="fr-CA" sz="1800" i="1" dirty="0">
                <a:effectLst/>
                <a:latin typeface="Calibri" panose="020F0502020204030204" pitchFamily="34" charset="0"/>
                <a:ea typeface="Calibri" panose="020F0502020204030204" pitchFamily="34" charset="0"/>
                <a:cs typeface="Times New Roman" panose="02020603050405020304" pitchFamily="18" charset="0"/>
              </a:rPr>
              <a:t>Programme</a:t>
            </a:r>
            <a:r>
              <a:rPr lang="fr-CA" sz="1800" dirty="0">
                <a:effectLst/>
                <a:latin typeface="Calibri" panose="020F0502020204030204" pitchFamily="34" charset="0"/>
                <a:ea typeface="Calibri" panose="020F0502020204030204" pitchFamily="34" charset="0"/>
                <a:cs typeface="Times New Roman" panose="02020603050405020304" pitchFamily="18" charset="0"/>
              </a:rPr>
              <a:t> de pension n'a pas suffisamment investi dans son </a:t>
            </a:r>
            <a:r>
              <a:rPr lang="fr-CA" sz="1800" i="1" dirty="0">
                <a:effectLst/>
                <a:latin typeface="Calibri" panose="020F0502020204030204" pitchFamily="34" charset="0"/>
                <a:ea typeface="Calibri" panose="020F0502020204030204" pitchFamily="34" charset="0"/>
                <a:cs typeface="Times New Roman" panose="02020603050405020304" pitchFamily="18" charset="0"/>
              </a:rPr>
              <a:t>système</a:t>
            </a:r>
            <a:r>
              <a:rPr lang="fr-CA" sz="1800" dirty="0">
                <a:effectLst/>
                <a:latin typeface="Calibri" panose="020F0502020204030204" pitchFamily="34" charset="0"/>
                <a:ea typeface="Calibri" panose="020F0502020204030204" pitchFamily="34" charset="0"/>
                <a:cs typeface="Times New Roman" panose="02020603050405020304" pitchFamily="18" charset="0"/>
              </a:rPr>
              <a:t> de pension au cours des décennies, il souffre aujourd'hui d'un manque de souplesse qui affecte les résultats du </a:t>
            </a:r>
            <a:r>
              <a:rPr lang="fr-CA" sz="1800" i="1" dirty="0">
                <a:effectLst/>
                <a:latin typeface="Calibri" panose="020F0502020204030204" pitchFamily="34" charset="0"/>
                <a:ea typeface="Calibri" panose="020F0502020204030204" pitchFamily="34" charset="0"/>
                <a:cs typeface="Times New Roman" panose="02020603050405020304" pitchFamily="18" charset="0"/>
              </a:rPr>
              <a:t>Programme</a:t>
            </a:r>
            <a:r>
              <a:rPr lang="fr-CA" sz="1800" dirty="0">
                <a:effectLst/>
                <a:latin typeface="Calibri" panose="020F0502020204030204" pitchFamily="34" charset="0"/>
                <a:ea typeface="Calibri" panose="020F0502020204030204" pitchFamily="34" charset="0"/>
                <a:cs typeface="Times New Roman" panose="02020603050405020304" pitchFamily="18" charset="0"/>
              </a:rPr>
              <a:t> de pension.</a:t>
            </a:r>
          </a:p>
          <a:p>
            <a:endParaRPr lang="fr-CA" sz="1800" kern="1200" baseline="0" dirty="0">
              <a:solidFill>
                <a:schemeClr val="tx1"/>
              </a:solidFill>
              <a:effectLst/>
              <a:latin typeface="Calibri" panose="020F0502020204030204" pitchFamily="34" charset="0"/>
              <a:ea typeface="+mn-ea"/>
              <a:cs typeface="Times New Roman" panose="02020603050405020304" pitchFamily="18" charset="0"/>
            </a:endParaRPr>
          </a:p>
          <a:p>
            <a:r>
              <a:rPr lang="en-CA" sz="1200" kern="1200" baseline="0" dirty="0" err="1">
                <a:solidFill>
                  <a:schemeClr val="tx1"/>
                </a:solidFill>
                <a:effectLst/>
                <a:latin typeface="+mn-lt"/>
                <a:ea typeface="+mn-ea"/>
                <a:cs typeface="+mn-cs"/>
              </a:rPr>
              <a:t>GCPEdia’s</a:t>
            </a:r>
            <a:r>
              <a:rPr lang="en-CA" sz="1200" kern="1200" baseline="0" dirty="0">
                <a:solidFill>
                  <a:schemeClr val="tx1"/>
                </a:solidFill>
                <a:effectLst/>
                <a:latin typeface="+mn-lt"/>
                <a:ea typeface="+mn-ea"/>
                <a:cs typeface="+mn-cs"/>
              </a:rPr>
              <a:t> Internal Services Portal: https://www.gcpedia.gc.ca/wiki/Internal_Services_Portal</a:t>
            </a:r>
            <a:endParaRPr lang="fr-CA" sz="1800" kern="1200" baseline="0" dirty="0">
              <a:solidFill>
                <a:schemeClr val="tx1"/>
              </a:solidFill>
              <a:effectLst/>
              <a:latin typeface="Calibri" panose="020F0502020204030204" pitchFamily="34"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800" b="1">
                <a:hlinkClick r:id="rId3"/>
              </a:rPr>
              <a:t>Departmental Results Framework</a:t>
            </a:r>
            <a:r>
              <a:rPr lang="en-CA" sz="1800" b="1"/>
              <a:t>: https://dialogue/grp/WG6278300/SitePages/Home.aspx</a:t>
            </a:r>
            <a:endParaRPr lang="en-CA" sz="1800"/>
          </a:p>
          <a:p>
            <a:endParaRPr lang="fr-CA" sz="1800" kern="1200" baseline="0" dirty="0">
              <a:solidFill>
                <a:schemeClr val="tx1"/>
              </a:solidFill>
              <a:effectLst/>
              <a:latin typeface="Calibri" panose="020F0502020204030204" pitchFamily="34" charset="0"/>
              <a:ea typeface="+mn-ea"/>
              <a:cs typeface="Times New Roman" panose="02020603050405020304" pitchFamily="18" charset="0"/>
            </a:endParaRPr>
          </a:p>
          <a:p>
            <a:endParaRPr lang="en-CA"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9DD9FA-9A84-E143-86E3-47119075FC69}" type="slidenum">
              <a:rPr lang="en-US" smtClean="0"/>
              <a:t>4</a:t>
            </a:fld>
            <a:endParaRPr lang="en-US"/>
          </a:p>
        </p:txBody>
      </p:sp>
    </p:spTree>
    <p:extLst>
      <p:ext uri="{BB962C8B-B14F-4D97-AF65-F5344CB8AC3E}">
        <p14:creationId xmlns:p14="http://schemas.microsoft.com/office/powerpoint/2010/main" val="125619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We seek to separate continuous improvements from Projects.</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And by doing so, allow more autonomy to teams to perform certain small growth activities (e.g. typically improving existing business processes, enhancing existing modules, addressing the SA&amp;A’s residual risks).</a:t>
            </a:r>
          </a:p>
          <a:p>
            <a:pPr>
              <a:lnSpc>
                <a:spcPct val="107000"/>
              </a:lnSpc>
              <a:spcAft>
                <a:spcPts val="800"/>
              </a:spcAft>
            </a:pP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CA" sz="1800" dirty="0">
                <a:effectLst/>
                <a:latin typeface="Calibri" panose="020F0502020204030204" pitchFamily="34" charset="0"/>
                <a:ea typeface="Calibri" panose="020F0502020204030204" pitchFamily="34" charset="0"/>
                <a:cs typeface="Times New Roman" panose="02020603050405020304" pitchFamily="18" charset="0"/>
              </a:rPr>
              <a:t>Projects still exist. When there is a certain size of change needing to be managed (such as coordinating changes across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multiple</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products</a:t>
            </a:r>
            <a:r>
              <a:rPr lang="en-CA" sz="1800" dirty="0">
                <a:effectLst/>
                <a:latin typeface="Calibri" panose="020F0502020204030204" pitchFamily="34" charset="0"/>
                <a:ea typeface="Calibri" panose="020F0502020204030204" pitchFamily="34" charset="0"/>
                <a:cs typeface="Times New Roman" panose="02020603050405020304" pitchFamily="18" charset="0"/>
              </a:rPr>
              <a:t>, or when there’s a certain threshold of business operation modification needed to be change managed). Projects are also the main instrument Programs use to seek funding for such change.</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That scale of change differentiating product enhancements vs projects is yet to be determined.</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5</a:t>
            </a:fld>
            <a:endParaRPr lang="en-US"/>
          </a:p>
        </p:txBody>
      </p:sp>
    </p:spTree>
    <p:extLst>
      <p:ext uri="{BB962C8B-B14F-4D97-AF65-F5344CB8AC3E}">
        <p14:creationId xmlns:p14="http://schemas.microsoft.com/office/powerpoint/2010/main" val="114317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To organize these series of continuous improvements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and</a:t>
            </a:r>
            <a:r>
              <a:rPr lang="en-CA" sz="1800" dirty="0">
                <a:effectLst/>
                <a:latin typeface="Calibri" panose="020F0502020204030204" pitchFamily="34" charset="0"/>
                <a:ea typeface="Calibri" panose="020F0502020204030204" pitchFamily="34" charset="0"/>
                <a:cs typeface="Times New Roman" panose="02020603050405020304" pitchFamily="18" charset="0"/>
              </a:rPr>
              <a:t> project-specific requests affecting a particular product, the Product Roadmap is used. It’s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the main negotiation instrument</a:t>
            </a:r>
            <a:r>
              <a:rPr lang="en-CA" sz="1800" dirty="0">
                <a:effectLst/>
                <a:latin typeface="Calibri" panose="020F0502020204030204" pitchFamily="34" charset="0"/>
                <a:ea typeface="Calibri" panose="020F0502020204030204" pitchFamily="34" charset="0"/>
                <a:cs typeface="Times New Roman" panose="02020603050405020304" pitchFamily="18" charset="0"/>
              </a:rPr>
              <a:t> a Product Manager uses. It becomes the basis of accountability.</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Projects compete against each other to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change</a:t>
            </a:r>
            <a:r>
              <a:rPr lang="en-CA" sz="1800" dirty="0">
                <a:effectLst/>
                <a:latin typeface="Calibri" panose="020F0502020204030204" pitchFamily="34" charset="0"/>
                <a:ea typeface="Calibri" panose="020F0502020204030204" pitchFamily="34" charset="0"/>
                <a:cs typeface="Times New Roman" panose="02020603050405020304" pitchFamily="18" charset="0"/>
              </a:rPr>
              <a:t> the product’s roadmap. Determining what change is more important at a point in time. Parallel projects, therefore, handle the coordination of changes to be applied on multiple different product roadmaps. </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Those changes make up the product’s backlog</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which informs the release plan on the product’s time horizon. </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Roadmap can and most likely will change depending on events. Because of reality. Parallel projects schedules would be expected to handle this change.</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This all raises the importance of having strong Product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Managers</a:t>
            </a:r>
            <a:r>
              <a:rPr lang="en-CA" sz="1800" dirty="0">
                <a:effectLst/>
                <a:latin typeface="Calibri" panose="020F0502020204030204" pitchFamily="34" charset="0"/>
                <a:ea typeface="Calibri" panose="020F0502020204030204" pitchFamily="34" charset="0"/>
                <a:cs typeface="Times New Roman" panose="02020603050405020304" pitchFamily="18" charset="0"/>
              </a:rPr>
              <a:t>. We think this role will require a broad set of skills, especially leadership, as well as having both business and corporate acumen.</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6</a:t>
            </a:fld>
            <a:endParaRPr lang="en-US"/>
          </a:p>
        </p:txBody>
      </p:sp>
    </p:spTree>
    <p:extLst>
      <p:ext uri="{BB962C8B-B14F-4D97-AF65-F5344CB8AC3E}">
        <p14:creationId xmlns:p14="http://schemas.microsoft.com/office/powerpoint/2010/main" val="108398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The Product Management Framework we seek to produce comprises of:</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A Directive.</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To set IITB’s direction on how investments classified as “product”, by the EPMO, and how transitions from project to product are to be managed by the branch. This includes, for examples, roles and responsibilities, adherence to a set of standards, and consequences of non-compliance.</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BTW, common definitions (e.g. “product”, “product manager”, “product owner”) is what the Project and Programme Management Practice Working Group is doing, lead by the EPMO.</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Two standards: one on Product Management, and one on Financial Coding for product management</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first is to set IITB’s mandatory process for a consistent application of product management. It includes, for example, Technical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Roadmapping</a:t>
            </a:r>
            <a:r>
              <a:rPr lang="en-CA" sz="1800" dirty="0">
                <a:effectLst/>
                <a:latin typeface="Calibri" panose="020F0502020204030204" pitchFamily="34" charset="0"/>
                <a:ea typeface="Calibri" panose="020F0502020204030204" pitchFamily="34" charset="0"/>
                <a:cs typeface="Times New Roman" panose="02020603050405020304" pitchFamily="18" charset="0"/>
              </a:rPr>
              <a:t> Requirements, Budgeting agreement and securing sources of funds, corporate reporting requirements, Governance. Some of those standards would most likely point to existing processes.</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Financial Coding one is because we currently do financial coding as “run” or “projects”. Continuous improvement activities will require establishing financial coding and structure for activities performed under a “product status”. </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Procedures on Product Management</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This to guide stakeholders in navigating IITB’s Governance throughout the Product Development Life Cycle. For example: how to “seeking product status”, roles of each IITB corporate committees (and potentially updating their Terms of Reference).</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7</a:t>
            </a:fld>
            <a:endParaRPr lang="en-US"/>
          </a:p>
        </p:txBody>
      </p:sp>
    </p:spTree>
    <p:extLst>
      <p:ext uri="{BB962C8B-B14F-4D97-AF65-F5344CB8AC3E}">
        <p14:creationId xmlns:p14="http://schemas.microsoft.com/office/powerpoint/2010/main" val="141894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 Framework is but this: a set of documents. Change does not happen by producing documents.</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We launched an 18 month Branch Initiative to produce the framework and evaluate it against 2 candidates: Job Bank and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MyESDC</a:t>
            </a:r>
            <a:r>
              <a:rPr lang="en-CA" sz="1800" dirty="0">
                <a:effectLst/>
                <a:latin typeface="Calibri" panose="020F0502020204030204" pitchFamily="34" charset="0"/>
                <a:ea typeface="Calibri" panose="020F0502020204030204" pitchFamily="34" charset="0"/>
                <a:cs typeface="Times New Roman" panose="02020603050405020304" pitchFamily="18" charset="0"/>
              </a:rPr>
              <a:t> Mobile App. </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Branch Initiative involves only salary contribution.</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We know we are not going to get it right the first time, so the evaluation is to inform us of changes needed after having tried it.</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One outcome of the BI is to inform a greater change management plan in bringing a Product Management Operating Model to ESDC. A lot of activities in this area are lead by EPMO.</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BI has 3 phases:</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Phase 1 is the production of the framework. We seek engagement from 9 IITB divisions as it can’t be produced from an ivory tower. This phase will also seek contributions from CFO and TMB (Business Architecture).</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Phase 2 is the evaluation of the framework. We’ll be following the 2 candidates in using the framework next fiscal year.</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Phase 3 is updating the framework with the lessons learned and informing a greater change management plan in bringing a Product Management Operating Model to ESDC. A lot of activities in this area are lead by EPMO.</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8</a:t>
            </a:fld>
            <a:endParaRPr lang="en-US"/>
          </a:p>
        </p:txBody>
      </p:sp>
    </p:spTree>
    <p:extLst>
      <p:ext uri="{BB962C8B-B14F-4D97-AF65-F5344CB8AC3E}">
        <p14:creationId xmlns:p14="http://schemas.microsoft.com/office/powerpoint/2010/main" val="322727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Other initiatives are currently under way that seeks similar goals. We seek to either leverage them or contribute to them.</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a:t>
            </a:r>
            <a:r>
              <a:rPr lang="en-CA" sz="1800" i="1" dirty="0" err="1">
                <a:effectLst/>
                <a:latin typeface="Calibri" panose="020F0502020204030204" pitchFamily="34" charset="0"/>
                <a:ea typeface="Calibri" panose="020F0502020204030204" pitchFamily="34" charset="0"/>
                <a:cs typeface="Times New Roman" panose="02020603050405020304" pitchFamily="18" charset="0"/>
              </a:rPr>
              <a:t>DevSecOps</a:t>
            </a:r>
            <a:r>
              <a:rPr lang="en-CA" sz="1800" dirty="0">
                <a:effectLst/>
                <a:latin typeface="Calibri" panose="020F0502020204030204" pitchFamily="34" charset="0"/>
                <a:ea typeface="Calibri" panose="020F0502020204030204" pitchFamily="34" charset="0"/>
                <a:cs typeface="Times New Roman" panose="02020603050405020304" pitchFamily="18" charset="0"/>
              </a:rPr>
              <a:t>: because a product management expects a certain cadence of delivery to be sustained (typically a release within 3 months), it favours the adoption of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DevSecOps</a:t>
            </a:r>
            <a:r>
              <a:rPr lang="en-CA" sz="1800" dirty="0">
                <a:effectLst/>
                <a:latin typeface="Calibri" panose="020F0502020204030204" pitchFamily="34" charset="0"/>
                <a:ea typeface="Calibri" panose="020F0502020204030204" pitchFamily="34" charset="0"/>
                <a:cs typeface="Times New Roman" panose="02020603050405020304" pitchFamily="18" charset="0"/>
              </a:rPr>
              <a:t> to maintain pace of relevance and continuously address cyber security risks. And we do mean SecOps, because security at runtime.</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Tech Debt</a:t>
            </a:r>
            <a:r>
              <a:rPr lang="en-CA" sz="1800" dirty="0">
                <a:effectLst/>
                <a:latin typeface="Calibri" panose="020F0502020204030204" pitchFamily="34" charset="0"/>
                <a:ea typeface="Calibri" panose="020F0502020204030204" pitchFamily="34" charset="0"/>
                <a:cs typeface="Times New Roman" panose="02020603050405020304" pitchFamily="18" charset="0"/>
              </a:rPr>
              <a:t>: Transitioning to product management is expected to require agreement between a Program Official and the CIO to fund product teams allowing them to address technical debt as part of their continuous improvement activities. In addition, we suggest three key metrics that links technical debt to the product team’s velocity and the product’s quality (here, we point to the APM+ program).</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BDM</a:t>
            </a:r>
            <a:r>
              <a:rPr lang="en-CA" sz="1800" dirty="0">
                <a:effectLst/>
                <a:latin typeface="Calibri" panose="020F0502020204030204" pitchFamily="34" charset="0"/>
                <a:ea typeface="Calibri" panose="020F0502020204030204" pitchFamily="34" charset="0"/>
                <a:cs typeface="Times New Roman" panose="02020603050405020304" pitchFamily="18" charset="0"/>
              </a:rPr>
              <a:t>: BDM’s scope is transformation, which will end. It does not include solving the sustainability challenge post-Programme.</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Product Management compliments BDM’s transformational agenda by preparing IITB to transition BDM’s Digital Solutions to managed products.</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And Phase 2 of the IITB Way Forward: </a:t>
            </a:r>
            <a:r>
              <a:rPr lang="en-CA" sz="1800" dirty="0">
                <a:effectLst/>
                <a:latin typeface="Calibri" panose="020F0502020204030204" pitchFamily="34" charset="0"/>
                <a:ea typeface="Calibri" panose="020F0502020204030204" pitchFamily="34" charset="0"/>
                <a:cs typeface="Times New Roman" panose="02020603050405020304" pitchFamily="18" charset="0"/>
              </a:rPr>
              <a:t>The recent IITB Re-Org is based broadly on the Product Management Model, with a concept of a portfolio centric delivery environment supported by common services.</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9</a:t>
            </a:fld>
            <a:endParaRPr lang="en-US"/>
          </a:p>
        </p:txBody>
      </p:sp>
    </p:spTree>
    <p:extLst>
      <p:ext uri="{BB962C8B-B14F-4D97-AF65-F5344CB8AC3E}">
        <p14:creationId xmlns:p14="http://schemas.microsoft.com/office/powerpoint/2010/main" val="3120687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4D5355-65D7-0D4C-B310-E31A1CB8889D}" type="datetime1">
              <a:rPr lang="en-US" smtClean="0"/>
              <a:t>11/10/2021</a:t>
            </a:fld>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78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err="1"/>
              <a:t>Lorem</a:t>
            </a:r>
            <a:r>
              <a:rPr lang="en-US"/>
              <a:t> </a:t>
            </a:r>
            <a:r>
              <a:rPr lang="en-US" err="1"/>
              <a:t>ipsum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2680820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E7DB6-28F2-6B4F-B157-E07B60B8B109}" type="datetime1">
              <a:rPr lang="en-US" smtClean="0"/>
              <a:t>11/10/2021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E2B6B-7FFE-FA46-BED3-31567387080B}" type="slidenum">
              <a:rPr lang="en-US" smtClean="0"/>
              <a:t>‹#›</a:t>
            </a:fld>
            <a:endParaRPr lang="en-US"/>
          </a:p>
        </p:txBody>
      </p:sp>
      <p:sp>
        <p:nvSpPr>
          <p:cNvPr id="10" name="TextBox 9">
            <a:extLst>
              <a:ext uri="{FF2B5EF4-FFF2-40B4-BE49-F238E27FC236}">
                <a16:creationId xmlns:a16="http://schemas.microsoft.com/office/drawing/2014/main" id="{DD2D6E23-8F4D-4E42-91C1-756D717102F8}"/>
              </a:ext>
            </a:extLst>
          </p:cNvPr>
          <p:cNvSpPr txBox="1"/>
          <p:nvPr userDrawn="1">
            <p:extLst>
              <p:ext uri="{1162E1C5-73C7-4A58-AE30-91384D911F3F}">
                <p184:classification xmlns:p184="http://schemas.microsoft.com/office/powerpoint/2018/4/main" val="ftr"/>
              </p:ext>
            </p:extLst>
          </p:nvPr>
        </p:nvSpPr>
        <p:spPr>
          <a:xfrm>
            <a:off x="5210175" y="6705600"/>
            <a:ext cx="1616075" cy="152400"/>
          </a:xfrm>
          <a:prstGeom prst="rect">
            <a:avLst/>
          </a:prstGeom>
        </p:spPr>
        <p:txBody>
          <a:bodyPr horzOverflow="overflow" lIns="0" tIns="0" rIns="0" bIns="0">
            <a:spAutoFit/>
          </a:bodyPr>
          <a:lstStyle/>
          <a:p>
            <a:pPr algn="ctr"/>
            <a:r>
              <a:rPr lang="en-CA" sz="1000">
                <a:solidFill>
                  <a:srgbClr val="000000"/>
                </a:solidFill>
                <a:latin typeface="Calibri" panose="020F0502020204030204" pitchFamily="34" charset="0"/>
                <a:cs typeface="Calibri" panose="020F0502020204030204" pitchFamily="34" charset="0"/>
              </a:rPr>
              <a:t>UNCLASSIFED / NON CLASSIFIÉ</a:t>
            </a:r>
          </a:p>
        </p:txBody>
      </p:sp>
    </p:spTree>
    <p:extLst>
      <p:ext uri="{BB962C8B-B14F-4D97-AF65-F5344CB8AC3E}">
        <p14:creationId xmlns:p14="http://schemas.microsoft.com/office/powerpoint/2010/main" val="3012243695"/>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hyperlink" Target="https://www.linkedin.com/feed/update/urn:li:share:6734861153765326848/" TargetMode="External"/><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9.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4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3.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hyperlink" Target="https://dialogue/grp/EA-AE/SitePages/Requirements_Management.aspx?View=%7bd508f48a-5c8e-4576-86b5-57fe1e734c07%7d&amp;SortField=Modified&amp;SortDir=Desc"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2.xml"/><Relationship Id="rId7" Type="http://schemas.openxmlformats.org/officeDocument/2006/relationships/image" Target="../media/image45.sv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44.png"/><Relationship Id="rId5" Type="http://schemas.openxmlformats.org/officeDocument/2006/relationships/hyperlink" Target="https://014gc.sharepoint.com/:b:/r/sites/SDLCActionPlanTeam/Shared%20Documents/General/Software%20Development%20and%20Release%20Governance.pdf?csf=1&amp;web=1&amp;e=SdnmEy" TargetMode="External"/><Relationship Id="rId10" Type="http://schemas.openxmlformats.org/officeDocument/2006/relationships/image" Target="../media/image48.svg"/><Relationship Id="rId4" Type="http://schemas.openxmlformats.org/officeDocument/2006/relationships/notesSlide" Target="../notesSlides/notesSlide18.xml"/><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Layout" Target="../slideLayouts/slideLayout2.xml"/><Relationship Id="rId7" Type="http://schemas.openxmlformats.org/officeDocument/2006/relationships/image" Target="../media/image51.jp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notesSlide" Target="../notesSlides/notesSlide20.xml"/><Relationship Id="rId9" Type="http://schemas.openxmlformats.org/officeDocument/2006/relationships/image" Target="../media/image53.jp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5.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notesSlide" Target="../notesSlides/notesSlide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notesSlide" Target="../notesSlides/notesSlide7.xml"/><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slideLayout" Target="../slideLayouts/slideLayout2.xml"/><Relationship Id="rId7" Type="http://schemas.openxmlformats.org/officeDocument/2006/relationships/image" Target="../media/image3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custDataLst>
              <p:tags r:id="rId1"/>
            </p:custDataLst>
          </p:nvPr>
        </p:nvSpPr>
        <p:spPr>
          <a:xfrm>
            <a:off x="5943809" y="3485969"/>
            <a:ext cx="5888182" cy="1192557"/>
          </a:xfrm>
        </p:spPr>
        <p:txBody>
          <a:bodyPr>
            <a:normAutofit/>
          </a:bodyPr>
          <a:lstStyle/>
          <a:p>
            <a:pPr algn="l"/>
            <a:r>
              <a:rPr lang="en-US" sz="3600" b="1" dirty="0">
                <a:latin typeface="Verdana"/>
                <a:cs typeface="Verdana"/>
              </a:rPr>
              <a:t>Product Management</a:t>
            </a:r>
            <a:endParaRPr lang="en-US" sz="2800" dirty="0">
              <a:latin typeface="Verdana"/>
              <a:cs typeface="Verdana"/>
            </a:endParaRPr>
          </a:p>
        </p:txBody>
      </p:sp>
      <p:pic>
        <p:nvPicPr>
          <p:cNvPr id="4" name="Picture 3" descr="Le logo de l'équipe de stratégie TI"/>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479430" y="5472330"/>
            <a:ext cx="2928759" cy="1385670"/>
          </a:xfrm>
          <a:prstGeom prst="rect">
            <a:avLst/>
          </a:prstGeom>
        </p:spPr>
      </p:pic>
      <p:sp>
        <p:nvSpPr>
          <p:cNvPr id="5" name="Title 1"/>
          <p:cNvSpPr txBox="1">
            <a:spLocks/>
          </p:cNvSpPr>
          <p:nvPr>
            <p:custDataLst>
              <p:tags r:id="rId3"/>
            </p:custDataLst>
          </p:nvPr>
        </p:nvSpPr>
        <p:spPr>
          <a:xfrm>
            <a:off x="5943809" y="4178484"/>
            <a:ext cx="4627649" cy="80942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bg1">
                    <a:lumMod val="50000"/>
                  </a:schemeClr>
                </a:solidFill>
                <a:latin typeface="Verdana"/>
                <a:ea typeface="Verdana"/>
                <a:cs typeface="Verdana"/>
              </a:rPr>
              <a:t>Brought to the Program Areas</a:t>
            </a:r>
            <a:endParaRPr lang="en-US" sz="2000" dirty="0">
              <a:solidFill>
                <a:schemeClr val="bg1">
                  <a:lumMod val="50000"/>
                </a:schemeClr>
              </a:solidFill>
              <a:latin typeface="Verdana"/>
              <a:ea typeface="Verdana"/>
              <a:cs typeface="Verdana"/>
            </a:endParaRPr>
          </a:p>
        </p:txBody>
      </p:sp>
      <p:sp>
        <p:nvSpPr>
          <p:cNvPr id="6" name="TextBox 5"/>
          <p:cNvSpPr txBox="1"/>
          <p:nvPr>
            <p:custDataLst>
              <p:tags r:id="rId4"/>
            </p:custDataLst>
          </p:nvPr>
        </p:nvSpPr>
        <p:spPr>
          <a:xfrm>
            <a:off x="1524000" y="0"/>
            <a:ext cx="3810000" cy="369332"/>
          </a:xfrm>
          <a:prstGeom prst="rect">
            <a:avLst/>
          </a:prstGeom>
          <a:noFill/>
        </p:spPr>
        <p:txBody>
          <a:bodyPr vert="horz" rtlCol="0">
            <a:spAutoFit/>
          </a:bodyPr>
          <a:lstStyle/>
          <a:p>
            <a:endParaRPr lang="en-CA"/>
          </a:p>
        </p:txBody>
      </p:sp>
      <p:sp>
        <p:nvSpPr>
          <p:cNvPr id="8" name="TextBox 7">
            <a:extLst>
              <a:ext uri="{FF2B5EF4-FFF2-40B4-BE49-F238E27FC236}">
                <a16:creationId xmlns:a16="http://schemas.microsoft.com/office/drawing/2014/main" id="{05826F55-2D0E-464F-8428-371379ABB7A7}"/>
              </a:ext>
            </a:extLst>
          </p:cNvPr>
          <p:cNvSpPr txBox="1"/>
          <p:nvPr>
            <p:extLst>
              <p:ext uri="{1162E1C5-73C7-4A58-AE30-91384D911F3F}">
                <p184:classification xmlns:p184="http://schemas.microsoft.com/office/powerpoint/2018/4/main" val="ftr"/>
              </p:ext>
            </p:extLst>
          </p:nvPr>
        </p:nvSpPr>
        <p:spPr>
          <a:xfrm>
            <a:off x="5210175" y="6705600"/>
            <a:ext cx="1616075" cy="152400"/>
          </a:xfrm>
          <a:prstGeom prst="rect">
            <a:avLst/>
          </a:prstGeom>
        </p:spPr>
        <p:txBody>
          <a:bodyPr horzOverflow="overflow" lIns="0" tIns="0" rIns="0" bIns="0">
            <a:spAutoFit/>
          </a:bodyPr>
          <a:lstStyle/>
          <a:p>
            <a:pPr algn="ctr"/>
            <a:r>
              <a:rPr lang="en-CA" sz="1000">
                <a:solidFill>
                  <a:srgbClr val="000000"/>
                </a:solidFill>
                <a:latin typeface="Calibri" panose="020F0502020204030204" pitchFamily="34" charset="0"/>
                <a:cs typeface="Calibri" panose="020F0502020204030204" pitchFamily="34" charset="0"/>
              </a:rPr>
              <a:t>UNCLASSIFED / NON CLASSIFIÉ</a:t>
            </a:r>
          </a:p>
        </p:txBody>
      </p:sp>
      <p:sp>
        <p:nvSpPr>
          <p:cNvPr id="9" name="Title 1"/>
          <p:cNvSpPr txBox="1">
            <a:spLocks/>
          </p:cNvSpPr>
          <p:nvPr>
            <p:custDataLst>
              <p:tags r:id="rId5"/>
            </p:custDataLst>
          </p:nvPr>
        </p:nvSpPr>
        <p:spPr>
          <a:xfrm>
            <a:off x="4839237" y="1258814"/>
            <a:ext cx="5888182" cy="11925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A" sz="3600" b="1" dirty="0">
                <a:latin typeface="Verdana"/>
                <a:cs typeface="Verdana"/>
              </a:rPr>
              <a:t>Gestion de produit</a:t>
            </a:r>
            <a:endParaRPr lang="fr-CA" sz="2800" dirty="0">
              <a:latin typeface="Verdana"/>
              <a:cs typeface="Verdana"/>
            </a:endParaRPr>
          </a:p>
        </p:txBody>
      </p:sp>
      <p:sp>
        <p:nvSpPr>
          <p:cNvPr id="10" name="Title 1"/>
          <p:cNvSpPr txBox="1">
            <a:spLocks/>
          </p:cNvSpPr>
          <p:nvPr>
            <p:custDataLst>
              <p:tags r:id="rId6"/>
            </p:custDataLst>
          </p:nvPr>
        </p:nvSpPr>
        <p:spPr>
          <a:xfrm>
            <a:off x="4887564" y="2034165"/>
            <a:ext cx="4627649" cy="80942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A" sz="2000" b="1" dirty="0">
                <a:solidFill>
                  <a:schemeClr val="bg1">
                    <a:lumMod val="50000"/>
                  </a:schemeClr>
                </a:solidFill>
                <a:latin typeface="Verdana"/>
                <a:ea typeface="Verdana"/>
                <a:cs typeface="Verdana"/>
              </a:rPr>
              <a:t>Amenée dans les secteurs de programme</a:t>
            </a:r>
            <a:endParaRPr lang="fr-CA" sz="2000" dirty="0">
              <a:solidFill>
                <a:schemeClr val="bg1">
                  <a:lumMod val="50000"/>
                </a:schemeClr>
              </a:solidFill>
              <a:latin typeface="Verdana"/>
              <a:ea typeface="Verdana"/>
              <a:cs typeface="Verdana"/>
            </a:endParaRPr>
          </a:p>
        </p:txBody>
      </p:sp>
    </p:spTree>
    <p:extLst>
      <p:ext uri="{BB962C8B-B14F-4D97-AF65-F5344CB8AC3E}">
        <p14:creationId xmlns:p14="http://schemas.microsoft.com/office/powerpoint/2010/main" val="2284796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10</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A" sz="3600" b="1" dirty="0">
                <a:solidFill>
                  <a:schemeClr val="accent5">
                    <a:lumMod val="75000"/>
                  </a:schemeClr>
                </a:solidFill>
                <a:latin typeface="Arial"/>
                <a:cs typeface="Arial"/>
              </a:rPr>
              <a:t>Sommaire</a:t>
            </a:r>
          </a:p>
        </p:txBody>
      </p:sp>
      <p:sp>
        <p:nvSpPr>
          <p:cNvPr id="5" name="TextBox 4">
            <a:extLst>
              <a:ext uri="{FF2B5EF4-FFF2-40B4-BE49-F238E27FC236}">
                <a16:creationId xmlns:a16="http://schemas.microsoft.com/office/drawing/2014/main" id="{31110512-76D2-4DE8-8B61-DC54E8849360}"/>
              </a:ext>
            </a:extLst>
          </p:cNvPr>
          <p:cNvSpPr txBox="1"/>
          <p:nvPr/>
        </p:nvSpPr>
        <p:spPr>
          <a:xfrm>
            <a:off x="3044991" y="2315399"/>
            <a:ext cx="8537409" cy="1569660"/>
          </a:xfrm>
          <a:prstGeom prst="rect">
            <a:avLst/>
          </a:prstGeom>
          <a:noFill/>
        </p:spPr>
        <p:txBody>
          <a:bodyPr wrap="square" rtlCol="0">
            <a:spAutoFit/>
          </a:bodyPr>
          <a:lstStyle/>
          <a:p>
            <a:pPr marL="285750" indent="-285750">
              <a:buFont typeface="Arial" panose="020B0604020202020204" pitchFamily="34" charset="0"/>
              <a:buChar char="•"/>
            </a:pPr>
            <a:r>
              <a:rPr lang="fr-CA" sz="2400" dirty="0"/>
              <a:t>Fournit un financement durable sur un horizon temporel</a:t>
            </a:r>
          </a:p>
          <a:p>
            <a:pPr marL="285750" indent="-285750">
              <a:buFont typeface="Arial" panose="020B0604020202020204" pitchFamily="34" charset="0"/>
              <a:buChar char="•"/>
            </a:pPr>
            <a:r>
              <a:rPr lang="fr-CA" sz="2400" dirty="0"/>
              <a:t>S’adapte aux priorités changeantes de l’organisation</a:t>
            </a:r>
          </a:p>
          <a:p>
            <a:pPr marL="285750" indent="-285750">
              <a:buFont typeface="Arial" panose="020B0604020202020204" pitchFamily="34" charset="0"/>
              <a:buChar char="•"/>
            </a:pPr>
            <a:r>
              <a:rPr lang="fr-CA" sz="2400" dirty="0"/>
              <a:t>Accorde plus d’autonomie aux équipes</a:t>
            </a:r>
          </a:p>
          <a:p>
            <a:pPr marL="285750" indent="-285750">
              <a:buFont typeface="Arial" panose="020B0604020202020204" pitchFamily="34" charset="0"/>
              <a:buChar char="•"/>
            </a:pPr>
            <a:r>
              <a:rPr lang="fr-CA" sz="2400" dirty="0"/>
              <a:t>Augmente la cadence d’amélioration des services</a:t>
            </a:r>
          </a:p>
        </p:txBody>
      </p:sp>
      <p:grpSp>
        <p:nvGrpSpPr>
          <p:cNvPr id="3" name="Group 2" descr="Le mot produit"/>
          <p:cNvGrpSpPr/>
          <p:nvPr/>
        </p:nvGrpSpPr>
        <p:grpSpPr>
          <a:xfrm>
            <a:off x="843148" y="2439033"/>
            <a:ext cx="1948754" cy="1313567"/>
            <a:chOff x="843148" y="2439033"/>
            <a:chExt cx="1948754" cy="1313567"/>
          </a:xfrm>
        </p:grpSpPr>
        <p:sp>
          <p:nvSpPr>
            <p:cNvPr id="7" name="TextBox 6">
              <a:extLst>
                <a:ext uri="{FF2B5EF4-FFF2-40B4-BE49-F238E27FC236}">
                  <a16:creationId xmlns:a16="http://schemas.microsoft.com/office/drawing/2014/main" id="{E560CC77-65A9-435F-B862-CD531632DE42}"/>
                </a:ext>
              </a:extLst>
            </p:cNvPr>
            <p:cNvSpPr txBox="1"/>
            <p:nvPr/>
          </p:nvSpPr>
          <p:spPr>
            <a:xfrm>
              <a:off x="843148" y="2803428"/>
              <a:ext cx="1822210" cy="584775"/>
            </a:xfrm>
            <a:prstGeom prst="rect">
              <a:avLst/>
            </a:prstGeom>
            <a:noFill/>
            <a:effectLst/>
          </p:spPr>
          <p:txBody>
            <a:bodyPr wrap="square" rtlCol="0">
              <a:spAutoFit/>
            </a:bodyPr>
            <a:lstStyle/>
            <a:p>
              <a:pPr algn="r"/>
              <a:r>
                <a:rPr lang="fr-CA" sz="3200" b="1" i="1" dirty="0">
                  <a:solidFill>
                    <a:schemeClr val="accent6">
                      <a:lumMod val="75000"/>
                    </a:schemeClr>
                  </a:solidFill>
                </a:rPr>
                <a:t>Produit</a:t>
              </a:r>
              <a:endParaRPr lang="fr-CA" sz="3200" i="1" dirty="0">
                <a:solidFill>
                  <a:schemeClr val="accent6">
                    <a:lumMod val="75000"/>
                  </a:schemeClr>
                </a:solidFill>
              </a:endParaRPr>
            </a:p>
          </p:txBody>
        </p:sp>
        <p:cxnSp>
          <p:nvCxnSpPr>
            <p:cNvPr id="8" name="Straight Connector 7">
              <a:extLst>
                <a:ext uri="{FF2B5EF4-FFF2-40B4-BE49-F238E27FC236}">
                  <a16:creationId xmlns:a16="http://schemas.microsoft.com/office/drawing/2014/main" id="{32A1F634-F111-448A-811F-E48D73992B00}"/>
                </a:ext>
              </a:extLst>
            </p:cNvPr>
            <p:cNvCxnSpPr/>
            <p:nvPr/>
          </p:nvCxnSpPr>
          <p:spPr>
            <a:xfrm>
              <a:off x="2791902" y="2439033"/>
              <a:ext cx="0" cy="1313567"/>
            </a:xfrm>
            <a:prstGeom prst="line">
              <a:avLst/>
            </a:prstGeom>
            <a:ln w="762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9" name="Content Placeholder 2">
            <a:extLst>
              <a:ext uri="{FF2B5EF4-FFF2-40B4-BE49-F238E27FC236}">
                <a16:creationId xmlns:a16="http://schemas.microsoft.com/office/drawing/2014/main" id="{BBA86A5A-D9A0-4993-ADA4-4FCF67886730}"/>
              </a:ext>
            </a:extLst>
          </p:cNvPr>
          <p:cNvSpPr txBox="1">
            <a:spLocks/>
          </p:cNvSpPr>
          <p:nvPr>
            <p:custDataLst>
              <p:tags r:id="rId3"/>
            </p:custDataLst>
          </p:nvPr>
        </p:nvSpPr>
        <p:spPr>
          <a:xfrm>
            <a:off x="530579" y="1106115"/>
            <a:ext cx="11366354" cy="92197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4" indent="-342900">
              <a:spcAft>
                <a:spcPts val="1200"/>
              </a:spcAft>
              <a:buClr>
                <a:schemeClr val="accent5">
                  <a:lumMod val="75000"/>
                </a:schemeClr>
              </a:buClr>
              <a:defRPr/>
            </a:pPr>
            <a:r>
              <a:rPr lang="fr-CA" dirty="0">
                <a:cs typeface="Segoe UI"/>
              </a:rPr>
              <a:t>Le passage au numérique nous oblige à adapter nos méthodes de planification et de gestion des investissements</a:t>
            </a:r>
          </a:p>
        </p:txBody>
      </p:sp>
      <p:sp>
        <p:nvSpPr>
          <p:cNvPr id="10" name="Content Placeholder 2">
            <a:extLst>
              <a:ext uri="{FF2B5EF4-FFF2-40B4-BE49-F238E27FC236}">
                <a16:creationId xmlns:a16="http://schemas.microsoft.com/office/drawing/2014/main" id="{BBA86A5A-D9A0-4993-ADA4-4FCF67886730}"/>
              </a:ext>
            </a:extLst>
          </p:cNvPr>
          <p:cNvSpPr txBox="1">
            <a:spLocks/>
          </p:cNvSpPr>
          <p:nvPr>
            <p:custDataLst>
              <p:tags r:id="rId4"/>
            </p:custDataLst>
          </p:nvPr>
        </p:nvSpPr>
        <p:spPr>
          <a:xfrm>
            <a:off x="508654" y="4988246"/>
            <a:ext cx="11366354" cy="46166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lvl="4" indent="0" algn="ctr">
              <a:spcAft>
                <a:spcPts val="1200"/>
              </a:spcAft>
              <a:buClr>
                <a:schemeClr val="accent5">
                  <a:lumMod val="75000"/>
                </a:schemeClr>
              </a:buClr>
              <a:buNone/>
              <a:defRPr/>
            </a:pPr>
            <a:r>
              <a:rPr lang="fr-CA" i="1" dirty="0">
                <a:cs typeface="Segoe UI"/>
              </a:rPr>
              <a:t>Merci</a:t>
            </a:r>
          </a:p>
        </p:txBody>
      </p:sp>
    </p:spTree>
    <p:extLst>
      <p:ext uri="{BB962C8B-B14F-4D97-AF65-F5344CB8AC3E}">
        <p14:creationId xmlns:p14="http://schemas.microsoft.com/office/powerpoint/2010/main" val="25089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AE4674-C59E-4AC3-B86D-83851148CDB2}"/>
              </a:ext>
            </a:extLst>
          </p:cNvPr>
          <p:cNvSpPr/>
          <p:nvPr/>
        </p:nvSpPr>
        <p:spPr>
          <a:xfrm>
            <a:off x="727365" y="1215748"/>
            <a:ext cx="10619508" cy="1812459"/>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2" name="Slide Number Placeholder 1">
            <a:extLst>
              <a:ext uri="{FF2B5EF4-FFF2-40B4-BE49-F238E27FC236}">
                <a16:creationId xmlns:a16="http://schemas.microsoft.com/office/drawing/2014/main" id="{EFF47E35-DA36-4336-AD05-B2A6704AE604}"/>
              </a:ext>
            </a:extLst>
          </p:cNvPr>
          <p:cNvSpPr>
            <a:spLocks noGrp="1"/>
          </p:cNvSpPr>
          <p:nvPr>
            <p:ph type="sldNum" sz="quarter" idx="12"/>
          </p:nvPr>
        </p:nvSpPr>
        <p:spPr/>
        <p:txBody>
          <a:bodyPr/>
          <a:lstStyle/>
          <a:p>
            <a:fld id="{ABCE2B6B-7FFE-FA46-BED3-31567387080B}" type="slidenum">
              <a:rPr lang="en-US" smtClean="0"/>
              <a:t>11</a:t>
            </a:fld>
            <a:endParaRPr lang="en-US"/>
          </a:p>
        </p:txBody>
      </p:sp>
      <p:sp>
        <p:nvSpPr>
          <p:cNvPr id="33" name="Title 1">
            <a:extLst>
              <a:ext uri="{FF2B5EF4-FFF2-40B4-BE49-F238E27FC236}">
                <a16:creationId xmlns:a16="http://schemas.microsoft.com/office/drawing/2014/main" id="{56A989D4-C966-450B-937A-651963D85F4F}"/>
              </a:ext>
            </a:extLst>
          </p:cNvPr>
          <p:cNvSpPr txBox="1">
            <a:spLocks/>
          </p:cNvSpPr>
          <p:nvPr>
            <p:custDataLst>
              <p:tags r:id="rId1"/>
            </p:custDataLst>
          </p:nvPr>
        </p:nvSpPr>
        <p:spPr>
          <a:xfrm>
            <a:off x="507600" y="0"/>
            <a:ext cx="8229600"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5">
                    <a:lumMod val="75000"/>
                  </a:schemeClr>
                </a:solidFill>
                <a:latin typeface="Arial"/>
                <a:cs typeface="Arial"/>
              </a:rPr>
              <a:t>Draft definition of </a:t>
            </a:r>
            <a:r>
              <a:rPr lang="en-CA" sz="3600" b="1" dirty="0">
                <a:solidFill>
                  <a:schemeClr val="accent5">
                    <a:lumMod val="75000"/>
                  </a:schemeClr>
                </a:solidFill>
                <a:latin typeface="Arial"/>
                <a:cs typeface="Arial"/>
              </a:rPr>
              <a:t>“Product”</a:t>
            </a:r>
            <a:endParaRPr lang="en-US" sz="3600" b="1" dirty="0">
              <a:solidFill>
                <a:schemeClr val="accent5">
                  <a:lumMod val="75000"/>
                </a:schemeClr>
              </a:solidFill>
              <a:latin typeface="Arial"/>
              <a:cs typeface="Arial"/>
            </a:endParaRPr>
          </a:p>
        </p:txBody>
      </p:sp>
      <p:sp>
        <p:nvSpPr>
          <p:cNvPr id="3" name="TextBox 2">
            <a:extLst>
              <a:ext uri="{FF2B5EF4-FFF2-40B4-BE49-F238E27FC236}">
                <a16:creationId xmlns:a16="http://schemas.microsoft.com/office/drawing/2014/main" id="{173CAC84-963D-4A3D-A633-A0C59292847C}"/>
              </a:ext>
            </a:extLst>
          </p:cNvPr>
          <p:cNvSpPr txBox="1"/>
          <p:nvPr/>
        </p:nvSpPr>
        <p:spPr>
          <a:xfrm>
            <a:off x="866900" y="1312204"/>
            <a:ext cx="10333606" cy="1569660"/>
          </a:xfrm>
          <a:prstGeom prst="rect">
            <a:avLst/>
          </a:prstGeom>
          <a:noFill/>
        </p:spPr>
        <p:txBody>
          <a:bodyPr wrap="square" rtlCol="0">
            <a:spAutoFit/>
          </a:bodyPr>
          <a:lstStyle/>
          <a:p>
            <a:pPr algn="ctr"/>
            <a:r>
              <a:rPr lang="en-CA" sz="2400" i="1" dirty="0"/>
              <a:t>A </a:t>
            </a:r>
            <a:r>
              <a:rPr lang="en-CA" sz="2400" b="1" i="1" dirty="0"/>
              <a:t>business output </a:t>
            </a:r>
            <a:r>
              <a:rPr lang="en-CA" sz="2400" i="1" dirty="0"/>
              <a:t>that is the </a:t>
            </a:r>
            <a:r>
              <a:rPr lang="en-CA" sz="2400" b="1" i="1" dirty="0"/>
              <a:t>result of a project </a:t>
            </a:r>
            <a:r>
              <a:rPr lang="en-CA" sz="2400" i="1" dirty="0"/>
              <a:t>used for </a:t>
            </a:r>
            <a:r>
              <a:rPr lang="en-CA" sz="2400" b="1" i="1" dirty="0"/>
              <a:t>continuous improvement </a:t>
            </a:r>
            <a:r>
              <a:rPr lang="en-CA" sz="2400" i="1" dirty="0"/>
              <a:t>on an existing solution or service, the value of which is realized and delivered as part of </a:t>
            </a:r>
            <a:r>
              <a:rPr lang="en-CA" sz="2400" b="1" i="1" dirty="0"/>
              <a:t>ESDC's Program mandate</a:t>
            </a:r>
            <a:r>
              <a:rPr lang="en-CA" sz="2400" i="1" dirty="0"/>
              <a:t>, services external or internal stakeholders, and delivers or improves business capabilities or client experience.</a:t>
            </a:r>
            <a:r>
              <a:rPr lang="en-CA" sz="2400" dirty="0"/>
              <a:t> </a:t>
            </a:r>
            <a:endParaRPr lang="en-CA" sz="2800" dirty="0"/>
          </a:p>
        </p:txBody>
      </p:sp>
      <p:sp>
        <p:nvSpPr>
          <p:cNvPr id="4" name="TextBox 3"/>
          <p:cNvSpPr txBox="1"/>
          <p:nvPr/>
        </p:nvSpPr>
        <p:spPr>
          <a:xfrm>
            <a:off x="617517" y="3467595"/>
            <a:ext cx="10094026" cy="369332"/>
          </a:xfrm>
          <a:prstGeom prst="rect">
            <a:avLst/>
          </a:prstGeom>
          <a:noFill/>
        </p:spPr>
        <p:txBody>
          <a:bodyPr wrap="square" rtlCol="0">
            <a:spAutoFit/>
          </a:bodyPr>
          <a:lstStyle/>
          <a:p>
            <a:r>
              <a:rPr lang="en-CA" i="1" dirty="0"/>
              <a:t>Draft definition from the Project and Programme Management Practice WG</a:t>
            </a:r>
          </a:p>
        </p:txBody>
      </p:sp>
    </p:spTree>
    <p:extLst>
      <p:ext uri="{BB962C8B-B14F-4D97-AF65-F5344CB8AC3E}">
        <p14:creationId xmlns:p14="http://schemas.microsoft.com/office/powerpoint/2010/main" val="2254862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A diagram showing the Lifecycle of a product over multiple stages&#10;&#10;from left to right:&#10;Stage 5: the last stage of a project, indicating that a product starts when a project ends&#10;Step 1: intake, and the start of a Product&#10;Step 2: Initiative and Review&#10;Step 3n: Release n&#10;Step 3n+1: Release n+1&#10;A circle indicating coming back to Step 3n with the mention &quot;update&quot;&#10;A circle indicating coming back to STep 2 with the mention &quot;Review&quot;&#10;Step 4: Decommission&#10;&#10;Two bubbles show up suggesting that an Update should be bi-yearly, and that a review should be every 3 years or the TB submission time horizon."/>
          <p:cNvSpPr/>
          <p:nvPr/>
        </p:nvSpPr>
        <p:spPr>
          <a:xfrm>
            <a:off x="507600" y="6123398"/>
            <a:ext cx="11286082" cy="734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CE2B6B-7FFE-FA46-BED3-3156738708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Chevron 5"/>
          <p:cNvSpPr/>
          <p:nvPr/>
        </p:nvSpPr>
        <p:spPr>
          <a:xfrm>
            <a:off x="1222623" y="1794782"/>
            <a:ext cx="1332027" cy="339047"/>
          </a:xfrm>
          <a:prstGeom prst="chevron">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dirty="0">
                <a:ln>
                  <a:noFill/>
                </a:ln>
                <a:solidFill>
                  <a:prstClr val="black"/>
                </a:solidFill>
                <a:effectLst/>
                <a:uLnTx/>
                <a:uFillTx/>
                <a:latin typeface="Calibri"/>
                <a:ea typeface="+mn-ea"/>
                <a:cs typeface="+mn-cs"/>
              </a:rPr>
              <a:t>Stage 5</a:t>
            </a:r>
          </a:p>
          <a:p>
            <a:pPr marL="0" marR="0" lvl="0" indent="0" algn="ctr" defTabSz="457200" rtl="0" eaLnBrk="1" fontAlgn="auto" latinLnBrk="0" hangingPunct="1">
              <a:lnSpc>
                <a:spcPct val="100000"/>
              </a:lnSpc>
              <a:spcBef>
                <a:spcPts val="0"/>
              </a:spcBef>
              <a:spcAft>
                <a:spcPts val="0"/>
              </a:spcAft>
              <a:buClrTx/>
              <a:buSzTx/>
              <a:buFontTx/>
              <a:buNone/>
              <a:tabLst/>
              <a:defRPr/>
            </a:pPr>
            <a:r>
              <a:rPr lang="en-CA" sz="800" noProof="0" dirty="0">
                <a:solidFill>
                  <a:prstClr val="black"/>
                </a:solidFill>
                <a:latin typeface="Calibri"/>
              </a:rPr>
              <a:t>Project Closure</a:t>
            </a:r>
            <a:endParaRPr kumimoji="0" lang="en-CA" sz="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Table 6"/>
          <p:cNvGraphicFramePr>
            <a:graphicFrameLocks noGrp="1"/>
          </p:cNvGraphicFramePr>
          <p:nvPr/>
        </p:nvGraphicFramePr>
        <p:xfrm>
          <a:off x="184936" y="2203982"/>
          <a:ext cx="11434391" cy="3867840"/>
        </p:xfrm>
        <a:graphic>
          <a:graphicData uri="http://schemas.openxmlformats.org/drawingml/2006/table">
            <a:tbl>
              <a:tblPr firstRow="1" bandRow="1">
                <a:tableStyleId>{69CF1AB2-1976-4502-BF36-3FF5EA218861}</a:tableStyleId>
              </a:tblPr>
              <a:tblGrid>
                <a:gridCol w="1133910">
                  <a:extLst>
                    <a:ext uri="{9D8B030D-6E8A-4147-A177-3AD203B41FA5}">
                      <a16:colId xmlns:a16="http://schemas.microsoft.com/office/drawing/2014/main" val="2529085348"/>
                    </a:ext>
                  </a:extLst>
                </a:gridCol>
                <a:gridCol w="1160585">
                  <a:extLst>
                    <a:ext uri="{9D8B030D-6E8A-4147-A177-3AD203B41FA5}">
                      <a16:colId xmlns:a16="http://schemas.microsoft.com/office/drawing/2014/main" val="407645145"/>
                    </a:ext>
                  </a:extLst>
                </a:gridCol>
                <a:gridCol w="2066192">
                  <a:extLst>
                    <a:ext uri="{9D8B030D-6E8A-4147-A177-3AD203B41FA5}">
                      <a16:colId xmlns:a16="http://schemas.microsoft.com/office/drawing/2014/main" val="4165321096"/>
                    </a:ext>
                  </a:extLst>
                </a:gridCol>
                <a:gridCol w="1556239">
                  <a:extLst>
                    <a:ext uri="{9D8B030D-6E8A-4147-A177-3AD203B41FA5}">
                      <a16:colId xmlns:a16="http://schemas.microsoft.com/office/drawing/2014/main" val="3738481298"/>
                    </a:ext>
                  </a:extLst>
                </a:gridCol>
                <a:gridCol w="1646701">
                  <a:extLst>
                    <a:ext uri="{9D8B030D-6E8A-4147-A177-3AD203B41FA5}">
                      <a16:colId xmlns:a16="http://schemas.microsoft.com/office/drawing/2014/main" val="445676630"/>
                    </a:ext>
                  </a:extLst>
                </a:gridCol>
                <a:gridCol w="1576754">
                  <a:extLst>
                    <a:ext uri="{9D8B030D-6E8A-4147-A177-3AD203B41FA5}">
                      <a16:colId xmlns:a16="http://schemas.microsoft.com/office/drawing/2014/main" val="1497420495"/>
                    </a:ext>
                  </a:extLst>
                </a:gridCol>
                <a:gridCol w="568480">
                  <a:extLst>
                    <a:ext uri="{9D8B030D-6E8A-4147-A177-3AD203B41FA5}">
                      <a16:colId xmlns:a16="http://schemas.microsoft.com/office/drawing/2014/main" val="3138608032"/>
                    </a:ext>
                  </a:extLst>
                </a:gridCol>
                <a:gridCol w="568480">
                  <a:extLst>
                    <a:ext uri="{9D8B030D-6E8A-4147-A177-3AD203B41FA5}">
                      <a16:colId xmlns:a16="http://schemas.microsoft.com/office/drawing/2014/main" val="3583697847"/>
                    </a:ext>
                  </a:extLst>
                </a:gridCol>
                <a:gridCol w="1157050">
                  <a:extLst>
                    <a:ext uri="{9D8B030D-6E8A-4147-A177-3AD203B41FA5}">
                      <a16:colId xmlns:a16="http://schemas.microsoft.com/office/drawing/2014/main" val="1121844183"/>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200" b="1" dirty="0" err="1"/>
                        <a:t>Governance</a:t>
                      </a:r>
                      <a:r>
                        <a:rPr lang="fr-CA" sz="1200" b="1" dirty="0"/>
                        <a:t> </a:t>
                      </a:r>
                      <a:r>
                        <a:rPr lang="en-CA" sz="1200" b="1" kern="1200" dirty="0">
                          <a:solidFill>
                            <a:schemeClr val="dk1"/>
                          </a:solidFill>
                          <a:latin typeface="+mn-lt"/>
                          <a:ea typeface="+mn-ea"/>
                          <a:cs typeface="+mn-cs"/>
                        </a:rPr>
                        <a:t>→</a:t>
                      </a:r>
                    </a:p>
                  </a:txBody>
                  <a:tcPr>
                    <a:solidFill>
                      <a:schemeClr val="bg1">
                        <a:lumMod val="85000"/>
                      </a:schemeClr>
                    </a:solidFill>
                  </a:tcPr>
                </a:tc>
                <a:tc>
                  <a:txBody>
                    <a:bodyPr/>
                    <a:lstStyle/>
                    <a:p>
                      <a:r>
                        <a:rPr lang="en-CA" sz="1200" b="1" dirty="0"/>
                        <a:t>MPIB / DGPOC</a:t>
                      </a:r>
                    </a:p>
                  </a:txBody>
                  <a:tcPr>
                    <a:solidFill>
                      <a:schemeClr val="bg1"/>
                    </a:solidFill>
                  </a:tcPr>
                </a:tc>
                <a:tc>
                  <a:txBody>
                    <a:bodyPr/>
                    <a:lstStyle/>
                    <a:p>
                      <a:r>
                        <a:rPr lang="en-CA" sz="1200" b="1" dirty="0"/>
                        <a:t>Sponsor &amp;</a:t>
                      </a:r>
                      <a:r>
                        <a:rPr lang="en-CA" sz="1200" b="1" baseline="0" dirty="0"/>
                        <a:t> </a:t>
                      </a:r>
                      <a:r>
                        <a:rPr lang="en-CA" sz="1200" b="1" dirty="0"/>
                        <a:t>DGPOC/MPIB</a:t>
                      </a:r>
                      <a:br>
                        <a:rPr lang="en-CA" sz="1200" b="1" dirty="0"/>
                      </a:br>
                      <a:r>
                        <a:rPr lang="en-CA" sz="900" b="1" dirty="0"/>
                        <a:t>(depends on Budget amount)</a:t>
                      </a:r>
                      <a:endParaRPr lang="en-CA" sz="1200" b="1" dirty="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dirty="0"/>
                        <a:t>Sponsor &amp;</a:t>
                      </a:r>
                      <a:r>
                        <a:rPr lang="en-CA" sz="1200" b="1" baseline="0" dirty="0"/>
                        <a:t> </a:t>
                      </a:r>
                      <a:r>
                        <a:rPr lang="en-CA" sz="800" b="1" dirty="0"/>
                        <a:t>DGPOC/MPIB</a:t>
                      </a:r>
                      <a:br>
                        <a:rPr lang="en-CA" sz="1200" b="1" dirty="0"/>
                      </a:br>
                      <a:r>
                        <a:rPr lang="en-CA" sz="800" b="1" dirty="0"/>
                        <a:t>(depends on Budget amount)</a:t>
                      </a:r>
                      <a:endParaRPr lang="en-CA" sz="700" b="1" dirty="0"/>
                    </a:p>
                  </a:txBody>
                  <a:tcPr>
                    <a:solidFill>
                      <a:schemeClr val="bg2">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dirty="0"/>
                        <a:t>Sponsor</a:t>
                      </a:r>
                    </a:p>
                  </a:txBody>
                  <a:tcPr>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dirty="0"/>
                        <a:t>Sponsor</a:t>
                      </a:r>
                    </a:p>
                  </a:txBody>
                  <a:tcPr>
                    <a:solidFill>
                      <a:schemeClr val="accent6">
                        <a:lumMod val="40000"/>
                        <a:lumOff val="60000"/>
                      </a:schemeClr>
                    </a:solidFill>
                  </a:tcPr>
                </a:tc>
                <a:tc>
                  <a:txBody>
                    <a:bodyPr/>
                    <a:lstStyle/>
                    <a:p>
                      <a:r>
                        <a:rPr lang="en-CA" sz="900" dirty="0"/>
                        <a:t>Sponsor</a:t>
                      </a:r>
                    </a:p>
                  </a:txBody>
                  <a:tcPr>
                    <a:solidFill>
                      <a:schemeClr val="bg1">
                        <a:lumMod val="85000"/>
                      </a:schemeClr>
                    </a:solidFill>
                  </a:tcPr>
                </a:tc>
                <a:tc>
                  <a:txBody>
                    <a:bodyPr/>
                    <a:lstStyle/>
                    <a:p>
                      <a:r>
                        <a:rPr lang="en-CA" sz="1000" dirty="0"/>
                        <a:t>DGPOC/MPIB</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100" b="1" dirty="0"/>
                        <a:t>Sponsor &amp;</a:t>
                      </a:r>
                      <a:r>
                        <a:rPr lang="en-CA" sz="1100" b="1" baseline="0" dirty="0"/>
                        <a:t> </a:t>
                      </a:r>
                      <a:r>
                        <a:rPr lang="en-CA" sz="1100" b="1" dirty="0"/>
                        <a:t>DGPOC/MPIB</a:t>
                      </a:r>
                    </a:p>
                  </a:txBody>
                  <a:tcPr>
                    <a:solidFill>
                      <a:schemeClr val="accent2">
                        <a:lumMod val="60000"/>
                        <a:lumOff val="40000"/>
                      </a:schemeClr>
                    </a:solidFill>
                  </a:tcPr>
                </a:tc>
                <a:extLst>
                  <a:ext uri="{0D108BD9-81ED-4DB2-BD59-A6C34878D82A}">
                    <a16:rowId xmlns:a16="http://schemas.microsoft.com/office/drawing/2014/main" val="2959624956"/>
                  </a:ext>
                </a:extLst>
              </a:tr>
              <a:tr h="288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dirty="0"/>
                        <a:t>Responsible</a:t>
                      </a:r>
                      <a:r>
                        <a:rPr lang="en-CA" sz="1200" b="1" baseline="0" dirty="0"/>
                        <a:t> </a:t>
                      </a:r>
                      <a:r>
                        <a:rPr lang="en-CA" sz="1200" kern="1200" dirty="0">
                          <a:solidFill>
                            <a:schemeClr val="dk1"/>
                          </a:solidFill>
                          <a:latin typeface="+mn-lt"/>
                          <a:ea typeface="+mn-ea"/>
                          <a:cs typeface="+mn-cs"/>
                        </a:rPr>
                        <a:t>↓</a:t>
                      </a:r>
                    </a:p>
                  </a:txBody>
                  <a:tcPr>
                    <a:solidFill>
                      <a:schemeClr val="accent1">
                        <a:lumMod val="20000"/>
                        <a:lumOff val="80000"/>
                      </a:schemeClr>
                    </a:solidFill>
                  </a:tcPr>
                </a:tc>
                <a:tc gridSpan="8">
                  <a:txBody>
                    <a:bodyPr/>
                    <a:lstStyle/>
                    <a:p>
                      <a:r>
                        <a:rPr lang="en-CA" sz="1200" b="1" dirty="0"/>
                        <a:t>Product Gating Artefacts</a:t>
                      </a:r>
                    </a:p>
                  </a:txBody>
                  <a:tcPr>
                    <a:solidFill>
                      <a:schemeClr val="accent1">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526062329"/>
                  </a:ext>
                </a:extLst>
              </a:tr>
              <a:tr h="370840">
                <a:tc>
                  <a:txBody>
                    <a:bodyPr/>
                    <a:lstStyle/>
                    <a:p>
                      <a:pPr algn="r"/>
                      <a:r>
                        <a:rPr lang="en-CA" sz="1100" b="1" dirty="0">
                          <a:solidFill>
                            <a:srgbClr val="E46C0A"/>
                          </a:solidFill>
                        </a:rPr>
                        <a:t>Product</a:t>
                      </a:r>
                      <a:r>
                        <a:rPr lang="en-CA" sz="1100" b="1" dirty="0"/>
                        <a:t> Manager</a:t>
                      </a:r>
                    </a:p>
                  </a:txBody>
                  <a:tcPr>
                    <a:noFill/>
                  </a:tcPr>
                </a:tc>
                <a:tc>
                  <a:txBody>
                    <a:bodyPr/>
                    <a:lstStyle/>
                    <a:p>
                      <a:endParaRPr lang="en-CA" sz="900" b="0" dirty="0"/>
                    </a:p>
                  </a:txBody>
                  <a:tcPr>
                    <a:noFill/>
                  </a:tcPr>
                </a:tc>
                <a:tc>
                  <a:txBody>
                    <a:bodyPr/>
                    <a:lstStyle/>
                    <a:p>
                      <a:r>
                        <a:rPr lang="en-CA" sz="900" b="0" dirty="0"/>
                        <a:t>Product</a:t>
                      </a:r>
                      <a:r>
                        <a:rPr lang="en-CA" sz="900" b="0" baseline="0" dirty="0"/>
                        <a:t> Brief</a:t>
                      </a:r>
                      <a:endParaRPr lang="en-CA" sz="900" b="0" dirty="0"/>
                    </a:p>
                    <a:p>
                      <a:r>
                        <a:rPr lang="en-CA" sz="900" b="0" dirty="0"/>
                        <a:t>Multi-Yearly budget</a:t>
                      </a:r>
                    </a:p>
                    <a:p>
                      <a:r>
                        <a:rPr lang="en-CA" sz="900" b="0" dirty="0"/>
                        <a:t>Value Stream</a:t>
                      </a:r>
                      <a:r>
                        <a:rPr lang="en-CA" sz="900" b="0" baseline="0" dirty="0"/>
                        <a:t> Map</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b="0" dirty="0"/>
                        <a:t>Cadence (schedule)</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b="0" dirty="0"/>
                        <a:t>Architecture Boundaries</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b="0" baseline="0" dirty="0"/>
                        <a:t>Product Governance Structure (Board)</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b="0" baseline="0" dirty="0"/>
                        <a:t>Source(s) of funds</a:t>
                      </a:r>
                    </a:p>
                  </a:txBody>
                  <a:tcPr>
                    <a:noFill/>
                  </a:tcPr>
                </a:tc>
                <a:tc>
                  <a:txBody>
                    <a:bodyPr/>
                    <a:lstStyle/>
                    <a:p>
                      <a:r>
                        <a:rPr lang="en-CA" sz="900" dirty="0"/>
                        <a:t>Step-Base Product Roadmap</a:t>
                      </a:r>
                    </a:p>
                    <a:p>
                      <a:r>
                        <a:rPr lang="en-CA" sz="900" dirty="0"/>
                        <a:t>Multi-Yearly Budget</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dirty="0"/>
                        <a:t>Key Product</a:t>
                      </a:r>
                      <a:r>
                        <a:rPr lang="en-CA" sz="900" baseline="0" dirty="0"/>
                        <a:t> Metrics</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800" baseline="0" dirty="0"/>
                        <a:t>Conceptual Target Architecture</a:t>
                      </a:r>
                      <a:endParaRPr lang="en-CA" sz="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dirty="0"/>
                        <a:t>Architecture Boundaries</a:t>
                      </a:r>
                    </a:p>
                    <a:p>
                      <a:r>
                        <a:rPr lang="en-CA" sz="900" dirty="0"/>
                        <a:t>Benefits Realization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baseline="0" dirty="0"/>
                        <a:t>IRBV Archiving Checklist</a:t>
                      </a:r>
                    </a:p>
                  </a:txBody>
                  <a:tcPr>
                    <a:noFill/>
                  </a:tcPr>
                </a:tc>
                <a:tc>
                  <a:txBody>
                    <a:bodyPr/>
                    <a:lstStyle/>
                    <a:p>
                      <a:r>
                        <a:rPr lang="en-CA" sz="900" dirty="0"/>
                        <a:t>Approval to Deploy</a:t>
                      </a:r>
                    </a:p>
                    <a:p>
                      <a:r>
                        <a:rPr lang="en-CA" sz="900" dirty="0"/>
                        <a:t>Acceptance Report</a:t>
                      </a:r>
                    </a:p>
                    <a:p>
                      <a:r>
                        <a:rPr lang="en-CA" sz="900" dirty="0"/>
                        <a:t>Product</a:t>
                      </a:r>
                      <a:r>
                        <a:rPr lang="en-CA" sz="900" baseline="0" dirty="0"/>
                        <a:t> Workload Metrics</a:t>
                      </a:r>
                      <a:endParaRPr lang="en-CA" sz="900" dirty="0"/>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900" dirty="0"/>
                        <a:t>Approval to Deploy</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dirty="0"/>
                        <a:t>Acceptance Report</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dirty="0"/>
                        <a:t>Product</a:t>
                      </a:r>
                      <a:r>
                        <a:rPr lang="en-CA" sz="900" baseline="0" dirty="0"/>
                        <a:t> Workload Metrics</a:t>
                      </a:r>
                      <a:endParaRPr lang="en-CA" sz="900" dirty="0"/>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900" dirty="0"/>
                        <a:t>Key Product</a:t>
                      </a:r>
                      <a:r>
                        <a:rPr lang="en-CA" sz="900" baseline="0" dirty="0"/>
                        <a:t> Metrics</a:t>
                      </a:r>
                      <a:endParaRPr lang="en-CA" sz="900" dirty="0"/>
                    </a:p>
                  </a:txBody>
                  <a:tcPr>
                    <a:noFill/>
                  </a:tcPr>
                </a:tc>
                <a:tc>
                  <a:txBody>
                    <a:bodyPr/>
                    <a:lstStyle/>
                    <a:p>
                      <a:r>
                        <a:rPr lang="en-CA" sz="900" i="1" dirty="0"/>
                        <a:t>GO TO STEP 2</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900" dirty="0"/>
                        <a:t>Approval to Decommission</a:t>
                      </a:r>
                    </a:p>
                    <a:p>
                      <a:r>
                        <a:rPr lang="en-CA" sz="900" dirty="0"/>
                        <a:t>Product Closure</a:t>
                      </a:r>
                      <a:r>
                        <a:rPr lang="en-CA" sz="900" baseline="0" dirty="0"/>
                        <a:t> Report</a:t>
                      </a:r>
                    </a:p>
                    <a:p>
                      <a:r>
                        <a:rPr lang="en-CA" sz="900" baseline="0" dirty="0"/>
                        <a:t>IRBV Archiving Checklist</a:t>
                      </a:r>
                      <a:endParaRPr lang="en-CA" sz="900" dirty="0"/>
                    </a:p>
                  </a:txBody>
                  <a:tcPr>
                    <a:noFill/>
                  </a:tcPr>
                </a:tc>
                <a:extLst>
                  <a:ext uri="{0D108BD9-81ED-4DB2-BD59-A6C34878D82A}">
                    <a16:rowId xmlns:a16="http://schemas.microsoft.com/office/drawing/2014/main" val="3141641272"/>
                  </a:ext>
                </a:extLst>
              </a:tr>
              <a:tr h="370840">
                <a:tc>
                  <a:txBody>
                    <a:bodyPr/>
                    <a:lstStyle/>
                    <a:p>
                      <a:pPr algn="r"/>
                      <a:r>
                        <a:rPr lang="en-CA" sz="1100" b="1" dirty="0"/>
                        <a:t>FMA</a:t>
                      </a:r>
                    </a:p>
                  </a:txBody>
                  <a:tcPr>
                    <a:noFill/>
                  </a:tcPr>
                </a:tc>
                <a:tc>
                  <a:txBody>
                    <a:bodyPr/>
                    <a:lstStyle/>
                    <a:p>
                      <a:endParaRPr lang="en-CA" sz="800" b="0"/>
                    </a:p>
                  </a:txBody>
                  <a:tcPr>
                    <a:noFill/>
                  </a:tcPr>
                </a:tc>
                <a:tc>
                  <a:txBody>
                    <a:bodyPr/>
                    <a:lstStyle/>
                    <a:p>
                      <a:r>
                        <a:rPr lang="en-CA" sz="800" dirty="0"/>
                        <a:t>FMA Attestation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800" dirty="0"/>
                        <a:t>FMA Attestation</a:t>
                      </a:r>
                    </a:p>
                  </a:txBody>
                  <a:tcPr>
                    <a:noFill/>
                  </a:tcPr>
                </a:tc>
                <a:tc>
                  <a:txBody>
                    <a:bodyPr/>
                    <a:lstStyle/>
                    <a:p>
                      <a:r>
                        <a:rPr lang="en-CA" sz="800" dirty="0"/>
                        <a:t>FMA Attestation</a:t>
                      </a:r>
                    </a:p>
                  </a:txBody>
                  <a:tcPr>
                    <a:noFill/>
                  </a:tcPr>
                </a:tc>
                <a:tc>
                  <a:txBody>
                    <a:bodyPr/>
                    <a:lstStyle/>
                    <a:p>
                      <a:r>
                        <a:rPr lang="en-CA" sz="800" dirty="0"/>
                        <a:t>FMA Attestation</a:t>
                      </a:r>
                    </a:p>
                  </a:txBody>
                  <a:tcPr>
                    <a:noFill/>
                  </a:tcPr>
                </a:tc>
                <a:tc>
                  <a:txBody>
                    <a:bodyPr/>
                    <a:lstStyle/>
                    <a:p>
                      <a:endParaRPr lang="en-CA" sz="800"/>
                    </a:p>
                  </a:txBody>
                  <a:tcPr>
                    <a:noFill/>
                  </a:tcPr>
                </a:tc>
                <a:tc>
                  <a:txBody>
                    <a:bodyPr/>
                    <a:lstStyle/>
                    <a:p>
                      <a:endParaRPr lang="en-CA" sz="800"/>
                    </a:p>
                  </a:txBody>
                  <a:tcPr>
                    <a:noFill/>
                  </a:tcPr>
                </a:tc>
                <a:tc>
                  <a:txBody>
                    <a:bodyPr/>
                    <a:lstStyle/>
                    <a:p>
                      <a:r>
                        <a:rPr lang="en-CA" sz="800" dirty="0"/>
                        <a:t>FMA Attestation</a:t>
                      </a:r>
                    </a:p>
                  </a:txBody>
                  <a:tcPr>
                    <a:noFill/>
                  </a:tcPr>
                </a:tc>
                <a:extLst>
                  <a:ext uri="{0D108BD9-81ED-4DB2-BD59-A6C34878D82A}">
                    <a16:rowId xmlns:a16="http://schemas.microsoft.com/office/drawing/2014/main" val="299305828"/>
                  </a:ext>
                </a:extLst>
              </a:tr>
              <a:tr h="288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dirty="0"/>
                        <a:t>Responsible</a:t>
                      </a:r>
                      <a:r>
                        <a:rPr lang="en-CA" sz="1200" b="1" baseline="0" dirty="0"/>
                        <a:t> </a:t>
                      </a:r>
                      <a:r>
                        <a:rPr lang="en-CA" sz="1200" kern="1200" dirty="0">
                          <a:solidFill>
                            <a:schemeClr val="dk1"/>
                          </a:solidFill>
                          <a:latin typeface="+mn-lt"/>
                          <a:ea typeface="+mn-ea"/>
                          <a:cs typeface="+mn-cs"/>
                        </a:rPr>
                        <a:t>↓</a:t>
                      </a:r>
                    </a:p>
                  </a:txBody>
                  <a:tcPr>
                    <a:solidFill>
                      <a:schemeClr val="accent1">
                        <a:lumMod val="20000"/>
                        <a:lumOff val="80000"/>
                      </a:schemeClr>
                    </a:solidFill>
                  </a:tcPr>
                </a:tc>
                <a:tc gridSpan="8">
                  <a:txBody>
                    <a:bodyPr/>
                    <a:lstStyle/>
                    <a:p>
                      <a:r>
                        <a:rPr lang="en-CA" sz="1200" b="1" dirty="0"/>
                        <a:t>Product Supporting Activities</a:t>
                      </a:r>
                    </a:p>
                  </a:txBody>
                  <a:tcPr>
                    <a:solidFill>
                      <a:schemeClr val="accent1">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357021602"/>
                  </a:ext>
                </a:extLst>
              </a:tr>
              <a:tr h="370840">
                <a:tc>
                  <a:txBody>
                    <a:bodyPr/>
                    <a:lstStyle/>
                    <a:p>
                      <a:pPr algn="r"/>
                      <a:r>
                        <a:rPr lang="en-CA" sz="1100" b="1" dirty="0">
                          <a:solidFill>
                            <a:srgbClr val="E46C0A"/>
                          </a:solidFill>
                        </a:rPr>
                        <a:t>Product</a:t>
                      </a:r>
                      <a:r>
                        <a:rPr lang="en-CA" sz="1100" b="1" dirty="0"/>
                        <a:t> Manager</a:t>
                      </a:r>
                    </a:p>
                  </a:txBody>
                  <a:tcPr>
                    <a:noFill/>
                  </a:tcPr>
                </a:tc>
                <a:tc>
                  <a:txBody>
                    <a:bodyPr/>
                    <a:lstStyle/>
                    <a:p>
                      <a:endParaRPr lang="en-CA" sz="900" b="0"/>
                    </a:p>
                  </a:txBody>
                  <a:tcPr>
                    <a:noFill/>
                  </a:tcPr>
                </a:tc>
                <a:tc>
                  <a:txBody>
                    <a:bodyPr/>
                    <a:lstStyle/>
                    <a:p>
                      <a:endParaRPr lang="en-CA" sz="900"/>
                    </a:p>
                  </a:txBody>
                  <a:tcPr>
                    <a:noFill/>
                  </a:tcPr>
                </a:tc>
                <a:tc>
                  <a:txBody>
                    <a:bodyPr/>
                    <a:lstStyle/>
                    <a:p>
                      <a:r>
                        <a:rPr lang="en-CA" sz="900" dirty="0"/>
                        <a:t>EARB review</a:t>
                      </a:r>
                    </a:p>
                    <a:p>
                      <a:r>
                        <a:rPr lang="en-CA" sz="900" dirty="0"/>
                        <a:t>SA&amp;A</a:t>
                      </a:r>
                      <a:r>
                        <a:rPr lang="en-CA" sz="900" baseline="0" dirty="0"/>
                        <a:t> review</a:t>
                      </a:r>
                      <a:endParaRPr lang="en-CA" sz="900" dirty="0"/>
                    </a:p>
                    <a:p>
                      <a:endParaRPr lang="en-CA" sz="900"/>
                    </a:p>
                  </a:txBody>
                  <a:tcPr>
                    <a:noFill/>
                  </a:tcPr>
                </a:tc>
                <a:tc>
                  <a:txBody>
                    <a:bodyPr/>
                    <a:lstStyle/>
                    <a:p>
                      <a:r>
                        <a:rPr lang="en-CA" sz="800" dirty="0"/>
                        <a:t>Produce Costing Tool</a:t>
                      </a:r>
                    </a:p>
                    <a:p>
                      <a:r>
                        <a:rPr lang="en-CA" sz="800" dirty="0"/>
                        <a:t>Produce Release</a:t>
                      </a:r>
                      <a:r>
                        <a:rPr lang="en-CA" sz="800" baseline="0" dirty="0"/>
                        <a:t> Schedule</a:t>
                      </a:r>
                    </a:p>
                    <a:p>
                      <a:r>
                        <a:rPr lang="en-CA" sz="800" dirty="0"/>
                        <a:t>Evaluate Architecture Boundaries</a:t>
                      </a:r>
                    </a:p>
                    <a:p>
                      <a:r>
                        <a:rPr lang="en-CA" sz="800" dirty="0"/>
                        <a:t>Change</a:t>
                      </a:r>
                      <a:r>
                        <a:rPr lang="en-CA" sz="800" baseline="0" dirty="0"/>
                        <a:t>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800" dirty="0"/>
                        <a:t>Risks and mitigation</a:t>
                      </a:r>
                    </a:p>
                  </a:txBody>
                  <a:tcPr>
                    <a:noFill/>
                  </a:tcPr>
                </a:tc>
                <a:tc>
                  <a:txBody>
                    <a:bodyPr/>
                    <a:lstStyle/>
                    <a:p>
                      <a:r>
                        <a:rPr lang="en-CA" sz="800" dirty="0"/>
                        <a:t>Produce Costing Tool</a:t>
                      </a:r>
                    </a:p>
                    <a:p>
                      <a:r>
                        <a:rPr lang="en-CA" sz="800" dirty="0"/>
                        <a:t>Produce Release Schedule</a:t>
                      </a:r>
                    </a:p>
                    <a:p>
                      <a:r>
                        <a:rPr lang="en-CA" sz="800" dirty="0"/>
                        <a:t>Evaluate</a:t>
                      </a:r>
                      <a:r>
                        <a:rPr lang="en-CA" sz="800" baseline="0" dirty="0"/>
                        <a:t> </a:t>
                      </a:r>
                      <a:r>
                        <a:rPr lang="en-CA" sz="800" dirty="0"/>
                        <a:t>Architecture Boundaries</a:t>
                      </a:r>
                    </a:p>
                    <a:p>
                      <a:r>
                        <a:rPr lang="en-CA" sz="800" dirty="0"/>
                        <a:t>Change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800" dirty="0"/>
                        <a:t>Risks and mitigation</a:t>
                      </a:r>
                    </a:p>
                  </a:txBody>
                  <a:tcPr>
                    <a:noFill/>
                  </a:tcPr>
                </a:tc>
                <a:tc>
                  <a:txBody>
                    <a:bodyPr/>
                    <a:lstStyle/>
                    <a:p>
                      <a:endParaRPr lang="en-CA" sz="900"/>
                    </a:p>
                  </a:txBody>
                  <a:tcPr>
                    <a:noFill/>
                  </a:tcPr>
                </a:tc>
                <a:tc>
                  <a:txBody>
                    <a:bodyPr/>
                    <a:lstStyle/>
                    <a:p>
                      <a:endParaRPr lang="en-CA" sz="900"/>
                    </a:p>
                  </a:txBody>
                  <a:tcPr>
                    <a:noFill/>
                  </a:tcPr>
                </a:tc>
                <a:tc>
                  <a:txBody>
                    <a:bodyPr/>
                    <a:lstStyle/>
                    <a:p>
                      <a:r>
                        <a:rPr lang="en-CA" sz="800" dirty="0"/>
                        <a:t>Produce Costing Tool</a:t>
                      </a:r>
                    </a:p>
                    <a:p>
                      <a:r>
                        <a:rPr lang="en-CA" sz="800" dirty="0"/>
                        <a:t>Produce Schedule</a:t>
                      </a:r>
                    </a:p>
                    <a:p>
                      <a:r>
                        <a:rPr lang="en-CA" sz="800" dirty="0"/>
                        <a:t>Document Lessons Learned</a:t>
                      </a:r>
                    </a:p>
                    <a:p>
                      <a:r>
                        <a:rPr lang="en-CA" sz="800" dirty="0"/>
                        <a:t>Change Management</a:t>
                      </a:r>
                    </a:p>
                  </a:txBody>
                  <a:tcPr>
                    <a:noFill/>
                  </a:tcPr>
                </a:tc>
                <a:extLst>
                  <a:ext uri="{0D108BD9-81ED-4DB2-BD59-A6C34878D82A}">
                    <a16:rowId xmlns:a16="http://schemas.microsoft.com/office/drawing/2014/main" val="2386852410"/>
                  </a:ext>
                </a:extLst>
              </a:tr>
              <a:tr h="370840">
                <a:tc>
                  <a:txBody>
                    <a:bodyPr/>
                    <a:lstStyle/>
                    <a:p>
                      <a:pPr algn="r"/>
                      <a:r>
                        <a:rPr lang="en-CA" sz="1100" b="1" dirty="0">
                          <a:solidFill>
                            <a:srgbClr val="E46C0A"/>
                          </a:solidFill>
                        </a:rPr>
                        <a:t>Product</a:t>
                      </a:r>
                      <a:r>
                        <a:rPr lang="en-CA" sz="1100" b="1" dirty="0"/>
                        <a:t> Owner</a:t>
                      </a:r>
                    </a:p>
                  </a:txBody>
                  <a:tcPr>
                    <a:noFill/>
                  </a:tcPr>
                </a:tc>
                <a:tc>
                  <a:txBody>
                    <a:bodyPr/>
                    <a:lstStyle/>
                    <a:p>
                      <a:endParaRPr lang="en-CA" sz="900" b="0"/>
                    </a:p>
                  </a:txBody>
                  <a:tcPr>
                    <a:noFill/>
                  </a:tcPr>
                </a:tc>
                <a:tc>
                  <a:txBody>
                    <a:bodyPr/>
                    <a:lstStyle/>
                    <a:p>
                      <a:endParaRPr lang="en-CA" sz="900"/>
                    </a:p>
                  </a:txBody>
                  <a:tcPr>
                    <a:noFill/>
                  </a:tcPr>
                </a:tc>
                <a:tc>
                  <a:txBody>
                    <a:bodyPr/>
                    <a:lstStyle/>
                    <a:p>
                      <a:endParaRPr lang="en-CA" sz="900"/>
                    </a:p>
                  </a:txBody>
                  <a:tcPr>
                    <a:noFill/>
                  </a:tcPr>
                </a:tc>
                <a:tc>
                  <a:txBody>
                    <a:bodyPr/>
                    <a:lstStyle/>
                    <a:p>
                      <a:r>
                        <a:rPr lang="en-CA" sz="800" dirty="0"/>
                        <a:t>Release Scope</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700" dirty="0"/>
                        <a:t>Step-Base Product Roadmap (update)</a:t>
                      </a:r>
                    </a:p>
                  </a:txBody>
                  <a:tcPr>
                    <a:noFill/>
                  </a:tcPr>
                </a:tc>
                <a:tc>
                  <a:txBody>
                    <a:bodyPr/>
                    <a:lstStyle/>
                    <a:p>
                      <a:r>
                        <a:rPr lang="en-CA" sz="800" dirty="0"/>
                        <a:t>Release Scope</a:t>
                      </a:r>
                      <a:endParaRPr lang="en-CA" sz="800" baseline="0" dirty="0"/>
                    </a:p>
                    <a:p>
                      <a:r>
                        <a:rPr lang="en-CA" sz="700" baseline="0" dirty="0"/>
                        <a:t>Step-Base Product Roadmap (update)</a:t>
                      </a:r>
                    </a:p>
                  </a:txBody>
                  <a:tcPr>
                    <a:noFill/>
                  </a:tcPr>
                </a:tc>
                <a:tc>
                  <a:txBody>
                    <a:bodyPr/>
                    <a:lstStyle/>
                    <a:p>
                      <a:endParaRPr lang="en-CA" sz="900"/>
                    </a:p>
                  </a:txBody>
                  <a:tcPr>
                    <a:noFill/>
                  </a:tcPr>
                </a:tc>
                <a:tc>
                  <a:txBody>
                    <a:bodyPr/>
                    <a:lstStyle/>
                    <a:p>
                      <a:endParaRPr lang="en-CA" sz="900"/>
                    </a:p>
                  </a:txBody>
                  <a:tcPr>
                    <a:noFill/>
                  </a:tcPr>
                </a:tc>
                <a:tc>
                  <a:txBody>
                    <a:bodyPr/>
                    <a:lstStyle/>
                    <a:p>
                      <a:endParaRPr lang="en-CA"/>
                    </a:p>
                  </a:txBody>
                  <a:tcPr>
                    <a:noFill/>
                  </a:tcPr>
                </a:tc>
                <a:extLst>
                  <a:ext uri="{0D108BD9-81ED-4DB2-BD59-A6C34878D82A}">
                    <a16:rowId xmlns:a16="http://schemas.microsoft.com/office/drawing/2014/main" val="2782775519"/>
                  </a:ext>
                </a:extLst>
              </a:tr>
              <a:tr h="370840">
                <a:tc>
                  <a:txBody>
                    <a:bodyPr/>
                    <a:lstStyle/>
                    <a:p>
                      <a:pPr algn="r"/>
                      <a:r>
                        <a:rPr lang="en-CA" sz="1100" b="1" dirty="0">
                          <a:solidFill>
                            <a:srgbClr val="E46C0A"/>
                          </a:solidFill>
                        </a:rPr>
                        <a:t>Product</a:t>
                      </a:r>
                      <a:r>
                        <a:rPr lang="en-CA" sz="1100" b="1" dirty="0"/>
                        <a:t> Team</a:t>
                      </a:r>
                    </a:p>
                  </a:txBody>
                  <a:tcPr>
                    <a:noFill/>
                  </a:tcPr>
                </a:tc>
                <a:tc>
                  <a:txBody>
                    <a:bodyPr/>
                    <a:lstStyle/>
                    <a:p>
                      <a:endParaRPr lang="en-CA" sz="900" b="0"/>
                    </a:p>
                  </a:txBody>
                  <a:tcPr>
                    <a:noFill/>
                  </a:tcPr>
                </a:tc>
                <a:tc>
                  <a:txBody>
                    <a:bodyPr/>
                    <a:lstStyle/>
                    <a:p>
                      <a:endParaRPr lang="en-CA" sz="900"/>
                    </a:p>
                  </a:txBody>
                  <a:tcPr>
                    <a:noFill/>
                  </a:tcPr>
                </a:tc>
                <a:tc>
                  <a:txBody>
                    <a:bodyPr/>
                    <a:lstStyle/>
                    <a:p>
                      <a:endParaRPr lang="en-CA" sz="900"/>
                    </a:p>
                  </a:txBody>
                  <a:tcPr>
                    <a:noFill/>
                  </a:tcPr>
                </a:tc>
                <a:tc>
                  <a:txBody>
                    <a:bodyPr/>
                    <a:lstStyle/>
                    <a:p>
                      <a:r>
                        <a:rPr lang="en-CA" sz="800" dirty="0"/>
                        <a:t>Backlog grooming</a:t>
                      </a:r>
                    </a:p>
                    <a:p>
                      <a:pPr marL="0" marR="0" lvl="0" indent="0" algn="l" rtl="0" eaLnBrk="1" fontAlgn="auto" latinLnBrk="0" hangingPunct="1">
                        <a:lnSpc>
                          <a:spcPct val="100000"/>
                        </a:lnSpc>
                        <a:spcBef>
                          <a:spcPts val="0"/>
                        </a:spcBef>
                        <a:spcAft>
                          <a:spcPts val="0"/>
                        </a:spcAft>
                        <a:buClrTx/>
                        <a:buSzTx/>
                        <a:buFontTx/>
                        <a:buNone/>
                      </a:pPr>
                      <a:r>
                        <a:rPr lang="en-CA" sz="800" baseline="0" dirty="0"/>
                        <a:t>Evaluate Previous Release </a:t>
                      </a:r>
                      <a:endParaRPr lang="en-CA" sz="800"/>
                    </a:p>
                  </a:txBody>
                  <a:tcPr>
                    <a:noFill/>
                  </a:tcPr>
                </a:tc>
                <a:tc>
                  <a:txBody>
                    <a:bodyPr/>
                    <a:lstStyle/>
                    <a:p>
                      <a:r>
                        <a:rPr lang="en-CA" sz="800" dirty="0"/>
                        <a:t>Backlog grooming</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800" dirty="0"/>
                        <a:t>Evaluate Previous</a:t>
                      </a:r>
                      <a:r>
                        <a:rPr lang="en-CA" sz="800" baseline="0" dirty="0"/>
                        <a:t> Release</a:t>
                      </a:r>
                      <a:endParaRPr lang="en-CA" sz="800" dirty="0"/>
                    </a:p>
                  </a:txBody>
                  <a:tcPr>
                    <a:noFill/>
                  </a:tcPr>
                </a:tc>
                <a:tc>
                  <a:txBody>
                    <a:bodyPr/>
                    <a:lstStyle/>
                    <a:p>
                      <a:endParaRPr lang="en-CA" sz="900"/>
                    </a:p>
                  </a:txBody>
                  <a:tcPr>
                    <a:noFill/>
                  </a:tcPr>
                </a:tc>
                <a:tc>
                  <a:txBody>
                    <a:bodyPr/>
                    <a:lstStyle/>
                    <a:p>
                      <a:endParaRPr lang="en-CA" sz="900"/>
                    </a:p>
                  </a:txBody>
                  <a:tcPr>
                    <a:noFill/>
                  </a:tcPr>
                </a:tc>
                <a:tc>
                  <a:txBody>
                    <a:bodyPr/>
                    <a:lstStyle/>
                    <a:p>
                      <a:endParaRPr lang="en-CA" dirty="0"/>
                    </a:p>
                  </a:txBody>
                  <a:tcPr>
                    <a:noFill/>
                  </a:tcPr>
                </a:tc>
                <a:extLst>
                  <a:ext uri="{0D108BD9-81ED-4DB2-BD59-A6C34878D82A}">
                    <a16:rowId xmlns:a16="http://schemas.microsoft.com/office/drawing/2014/main" val="3957448933"/>
                  </a:ext>
                </a:extLst>
              </a:tr>
            </a:tbl>
          </a:graphicData>
        </a:graphic>
      </p:graphicFrame>
      <p:sp>
        <p:nvSpPr>
          <p:cNvPr id="9" name="TextBox 8"/>
          <p:cNvSpPr txBox="1"/>
          <p:nvPr/>
        </p:nvSpPr>
        <p:spPr>
          <a:xfrm>
            <a:off x="184936" y="6152502"/>
            <a:ext cx="110748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black"/>
                </a:solidFill>
                <a:effectLst/>
                <a:uLnTx/>
                <a:uFillTx/>
                <a:latin typeface="Calibri"/>
                <a:ea typeface="+mn-ea"/>
                <a:cs typeface="+mn-cs"/>
              </a:rPr>
              <a:t>Architecture Boundaries = Alignment to PIP and</a:t>
            </a:r>
            <a:r>
              <a:rPr kumimoji="0" lang="en-CA" sz="800" b="0" i="0" u="none" strike="noStrike" kern="1200" cap="none" spc="0" normalizeH="0" noProof="0" dirty="0">
                <a:ln>
                  <a:noFill/>
                </a:ln>
                <a:solidFill>
                  <a:prstClr val="black"/>
                </a:solidFill>
                <a:effectLst/>
                <a:uLnTx/>
                <a:uFillTx/>
                <a:latin typeface="Calibri"/>
                <a:ea typeface="+mn-ea"/>
                <a:cs typeface="+mn-cs"/>
              </a:rPr>
              <a:t> Business Capability Model, Privacy Impact Assessment, Statement of Sensitivity, Statement of Acceptable Risk, Algorithmic Impact Assessment (if AI used)</a:t>
            </a:r>
            <a:endParaRPr kumimoji="0" lang="en-CA"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Chevron 9"/>
          <p:cNvSpPr/>
          <p:nvPr/>
        </p:nvSpPr>
        <p:spPr>
          <a:xfrm>
            <a:off x="2467148" y="1794781"/>
            <a:ext cx="2122437" cy="339047"/>
          </a:xfrm>
          <a:prstGeom prst="chevron">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dirty="0">
                <a:ln>
                  <a:noFill/>
                </a:ln>
                <a:solidFill>
                  <a:prstClr val="black"/>
                </a:solidFill>
                <a:effectLst/>
                <a:uLnTx/>
                <a:uFillTx/>
                <a:latin typeface="Calibri"/>
                <a:ea typeface="+mn-ea"/>
                <a:cs typeface="+mn-cs"/>
              </a:rPr>
              <a:t>Step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black"/>
                </a:solidFill>
                <a:effectLst/>
                <a:uLnTx/>
                <a:uFillTx/>
                <a:latin typeface="Calibri"/>
                <a:ea typeface="+mn-ea"/>
                <a:cs typeface="+mn-cs"/>
              </a:rPr>
              <a:t>Intake</a:t>
            </a:r>
          </a:p>
        </p:txBody>
      </p:sp>
      <p:sp>
        <p:nvSpPr>
          <p:cNvPr id="11" name="Rectangle 10"/>
          <p:cNvSpPr/>
          <p:nvPr/>
        </p:nvSpPr>
        <p:spPr>
          <a:xfrm>
            <a:off x="1304819" y="913465"/>
            <a:ext cx="3240804" cy="264871"/>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a:ea typeface="+mn-ea"/>
                <a:cs typeface="+mn-cs"/>
              </a:rPr>
              <a:t>Transition from Project to Product</a:t>
            </a:r>
          </a:p>
        </p:txBody>
      </p:sp>
      <p:sp>
        <p:nvSpPr>
          <p:cNvPr id="12" name="Chevron 11"/>
          <p:cNvSpPr/>
          <p:nvPr/>
        </p:nvSpPr>
        <p:spPr>
          <a:xfrm>
            <a:off x="4545623" y="1803340"/>
            <a:ext cx="1617785" cy="339047"/>
          </a:xfrm>
          <a:prstGeom prst="chevron">
            <a:avLst/>
          </a:prstGeom>
          <a:solidFill>
            <a:schemeClr val="bg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dirty="0">
                <a:ln>
                  <a:noFill/>
                </a:ln>
                <a:solidFill>
                  <a:prstClr val="black"/>
                </a:solidFill>
                <a:effectLst/>
                <a:uLnTx/>
                <a:uFillTx/>
                <a:latin typeface="Calibri"/>
                <a:ea typeface="+mn-ea"/>
                <a:cs typeface="+mn-cs"/>
              </a:rPr>
              <a:t>Step </a:t>
            </a:r>
            <a:r>
              <a:rPr lang="en-CA" sz="800" b="1" dirty="0">
                <a:solidFill>
                  <a:prstClr val="black"/>
                </a:solidFill>
                <a:latin typeface="Calibri"/>
              </a:rPr>
              <a:t>2</a:t>
            </a:r>
            <a:endParaRPr kumimoji="0" lang="en-CA" sz="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black"/>
                </a:solidFill>
                <a:effectLst/>
                <a:uLnTx/>
                <a:uFillTx/>
                <a:latin typeface="Calibri"/>
                <a:ea typeface="+mn-ea"/>
                <a:cs typeface="+mn-cs"/>
              </a:rPr>
              <a:t>Initiation and Review</a:t>
            </a:r>
          </a:p>
        </p:txBody>
      </p:sp>
      <p:sp>
        <p:nvSpPr>
          <p:cNvPr id="13" name="Rectangle 12"/>
          <p:cNvSpPr/>
          <p:nvPr/>
        </p:nvSpPr>
        <p:spPr>
          <a:xfrm>
            <a:off x="4589585" y="913462"/>
            <a:ext cx="1485901" cy="264871"/>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white"/>
                </a:solidFill>
                <a:effectLst/>
                <a:uLnTx/>
                <a:uFillTx/>
                <a:latin typeface="Calibri"/>
                <a:ea typeface="+mn-ea"/>
                <a:cs typeface="+mn-cs"/>
              </a:rPr>
              <a:t>Product Status Review</a:t>
            </a:r>
          </a:p>
        </p:txBody>
      </p:sp>
      <p:sp>
        <p:nvSpPr>
          <p:cNvPr id="15" name="Rectangle 14"/>
          <p:cNvSpPr/>
          <p:nvPr/>
        </p:nvSpPr>
        <p:spPr>
          <a:xfrm>
            <a:off x="6141459" y="913461"/>
            <a:ext cx="3668617" cy="264871"/>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prstClr val="white"/>
                </a:solidFill>
                <a:effectLst/>
                <a:uLnTx/>
                <a:uFillTx/>
                <a:latin typeface="Calibri"/>
                <a:ea typeface="+mn-ea"/>
                <a:cs typeface="+mn-cs"/>
              </a:rPr>
              <a:t>Changes in Product</a:t>
            </a:r>
          </a:p>
        </p:txBody>
      </p:sp>
      <p:sp>
        <p:nvSpPr>
          <p:cNvPr id="16" name="Chevron 15"/>
          <p:cNvSpPr/>
          <p:nvPr/>
        </p:nvSpPr>
        <p:spPr>
          <a:xfrm>
            <a:off x="6101862" y="1799972"/>
            <a:ext cx="1661747" cy="339047"/>
          </a:xfrm>
          <a:prstGeom prst="chevron">
            <a:avLst/>
          </a:prstGeom>
          <a:solidFill>
            <a:schemeClr val="accent6">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dirty="0">
                <a:ln>
                  <a:noFill/>
                </a:ln>
                <a:solidFill>
                  <a:prstClr val="black"/>
                </a:solidFill>
                <a:effectLst/>
                <a:uLnTx/>
                <a:uFillTx/>
                <a:latin typeface="Calibri"/>
                <a:ea typeface="+mn-ea"/>
                <a:cs typeface="+mn-cs"/>
              </a:rPr>
              <a:t>Step 3n: Release 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black"/>
                </a:solidFill>
                <a:effectLst/>
                <a:uLnTx/>
                <a:uFillTx/>
                <a:latin typeface="Calibri"/>
                <a:ea typeface="+mn-ea"/>
                <a:cs typeface="+mn-cs"/>
              </a:rPr>
              <a:t>(Managing a Release)</a:t>
            </a:r>
          </a:p>
        </p:txBody>
      </p:sp>
      <p:sp>
        <p:nvSpPr>
          <p:cNvPr id="17" name="Chevron 16"/>
          <p:cNvSpPr/>
          <p:nvPr/>
        </p:nvSpPr>
        <p:spPr>
          <a:xfrm>
            <a:off x="7710856" y="1799971"/>
            <a:ext cx="1565030" cy="339047"/>
          </a:xfrm>
          <a:prstGeom prst="chevron">
            <a:avLst/>
          </a:prstGeom>
          <a:solidFill>
            <a:schemeClr val="accent6">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a:ln>
                  <a:noFill/>
                </a:ln>
                <a:solidFill>
                  <a:prstClr val="black"/>
                </a:solidFill>
                <a:effectLst/>
                <a:uLnTx/>
                <a:uFillTx/>
                <a:latin typeface="Calibri"/>
                <a:ea typeface="+mn-ea"/>
                <a:cs typeface="+mn-cs"/>
              </a:rPr>
              <a:t>Step 3n+1: Release n+1 </a:t>
            </a:r>
            <a:r>
              <a:rPr kumimoji="0" lang="en-CA" sz="800" b="0" i="0" u="none" strike="noStrike" kern="1200" cap="none" spc="0" normalizeH="0" baseline="0" noProof="0">
                <a:ln>
                  <a:noFill/>
                </a:ln>
                <a:solidFill>
                  <a:prstClr val="black"/>
                </a:solidFill>
                <a:effectLst/>
                <a:uLnTx/>
                <a:uFillTx/>
                <a:latin typeface="Calibri"/>
                <a:ea typeface="+mn-ea"/>
                <a:cs typeface="+mn-cs"/>
              </a:rPr>
              <a:t>(subsequent releases)</a:t>
            </a:r>
          </a:p>
        </p:txBody>
      </p:sp>
      <p:sp>
        <p:nvSpPr>
          <p:cNvPr id="19" name="Rectangle 18"/>
          <p:cNvSpPr/>
          <p:nvPr/>
        </p:nvSpPr>
        <p:spPr>
          <a:xfrm>
            <a:off x="9869466" y="913459"/>
            <a:ext cx="540000" cy="264871"/>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a:ln>
                  <a:noFill/>
                </a:ln>
                <a:solidFill>
                  <a:prstClr val="white"/>
                </a:solidFill>
                <a:effectLst/>
                <a:uLnTx/>
                <a:uFillTx/>
                <a:latin typeface="Calibri"/>
                <a:ea typeface="+mn-ea"/>
                <a:cs typeface="+mn-cs"/>
              </a:rPr>
              <a:t>Review</a:t>
            </a:r>
          </a:p>
        </p:txBody>
      </p:sp>
      <p:sp>
        <p:nvSpPr>
          <p:cNvPr id="20" name="Rectangle 19"/>
          <p:cNvSpPr/>
          <p:nvPr/>
        </p:nvSpPr>
        <p:spPr>
          <a:xfrm>
            <a:off x="10448014" y="913459"/>
            <a:ext cx="1134386" cy="264871"/>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prstClr val="white"/>
                </a:solidFill>
                <a:effectLst/>
                <a:uLnTx/>
                <a:uFillTx/>
                <a:latin typeface="Calibri"/>
                <a:ea typeface="+mn-ea"/>
                <a:cs typeface="+mn-cs"/>
              </a:rPr>
              <a:t>End of Life</a:t>
            </a:r>
          </a:p>
        </p:txBody>
      </p:sp>
      <p:sp>
        <p:nvSpPr>
          <p:cNvPr id="21" name="Chevron 20"/>
          <p:cNvSpPr/>
          <p:nvPr/>
        </p:nvSpPr>
        <p:spPr>
          <a:xfrm>
            <a:off x="10448014" y="1805680"/>
            <a:ext cx="1157049" cy="339047"/>
          </a:xfrm>
          <a:prstGeom prst="chevron">
            <a:avLst/>
          </a:prstGeom>
          <a:solidFill>
            <a:schemeClr val="accent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a:ln>
                  <a:noFill/>
                </a:ln>
                <a:solidFill>
                  <a:prstClr val="black"/>
                </a:solidFill>
                <a:effectLst/>
                <a:uLnTx/>
                <a:uFillTx/>
                <a:latin typeface="Calibri"/>
                <a:ea typeface="+mn-ea"/>
                <a:cs typeface="+mn-cs"/>
              </a:rPr>
              <a:t>Step 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a:ln>
                  <a:noFill/>
                </a:ln>
                <a:solidFill>
                  <a:prstClr val="black"/>
                </a:solidFill>
                <a:effectLst/>
                <a:uLnTx/>
                <a:uFillTx/>
                <a:latin typeface="Calibri"/>
                <a:ea typeface="+mn-ea"/>
                <a:cs typeface="+mn-cs"/>
              </a:rPr>
              <a:t>Decommission</a:t>
            </a:r>
          </a:p>
        </p:txBody>
      </p:sp>
      <p:pic>
        <p:nvPicPr>
          <p:cNvPr id="5" name="Graphic 4" descr="Arrow circle with solid fill">
            <a:extLst>
              <a:ext uri="{FF2B5EF4-FFF2-40B4-BE49-F238E27FC236}">
                <a16:creationId xmlns:a16="http://schemas.microsoft.com/office/drawing/2014/main" id="{0D7CC03A-6658-4A53-980E-5076591654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58188" y="1791104"/>
            <a:ext cx="363775" cy="363775"/>
          </a:xfrm>
          <a:prstGeom prst="rect">
            <a:avLst/>
          </a:prstGeom>
        </p:spPr>
      </p:pic>
      <p:sp>
        <p:nvSpPr>
          <p:cNvPr id="22" name="Cloud Callout 21"/>
          <p:cNvSpPr/>
          <p:nvPr/>
        </p:nvSpPr>
        <p:spPr>
          <a:xfrm>
            <a:off x="9620250" y="169145"/>
            <a:ext cx="1962149" cy="694128"/>
          </a:xfrm>
          <a:prstGeom prst="cloudCallout">
            <a:avLst>
              <a:gd name="adj1" fmla="val -29030"/>
              <a:gd name="adj2" fmla="val 59237"/>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err="1">
                <a:ln>
                  <a:noFill/>
                </a:ln>
                <a:solidFill>
                  <a:prstClr val="black"/>
                </a:solidFill>
                <a:effectLst/>
                <a:uLnTx/>
                <a:uFillTx/>
                <a:latin typeface="Calibri"/>
                <a:ea typeface="+mn-ea"/>
                <a:cs typeface="+mn-cs"/>
              </a:rPr>
              <a:t>e.g</a:t>
            </a:r>
            <a:r>
              <a:rPr kumimoji="0" lang="fr-CA" sz="1000" b="0" i="0" u="none" strike="noStrike" kern="1200" cap="none" spc="0" normalizeH="0" baseline="0" noProof="0" dirty="0">
                <a:ln>
                  <a:noFill/>
                </a:ln>
                <a:solidFill>
                  <a:prstClr val="black"/>
                </a:solidFill>
                <a:effectLst/>
                <a:uLnTx/>
                <a:uFillTx/>
                <a:latin typeface="Calibri"/>
                <a:ea typeface="+mn-ea"/>
                <a:cs typeface="+mn-cs"/>
              </a:rPr>
              <a:t>. </a:t>
            </a:r>
            <a:r>
              <a:rPr kumimoji="0" lang="fr-CA" sz="1000" b="0" i="0" u="none" strike="noStrike" kern="1200" cap="none" spc="0" normalizeH="0" baseline="0" noProof="0" dirty="0" err="1">
                <a:ln>
                  <a:noFill/>
                </a:ln>
                <a:solidFill>
                  <a:prstClr val="black"/>
                </a:solidFill>
                <a:effectLst/>
                <a:uLnTx/>
                <a:uFillTx/>
                <a:latin typeface="Calibri"/>
                <a:ea typeface="+mn-ea"/>
                <a:cs typeface="+mn-cs"/>
              </a:rPr>
              <a:t>Every</a:t>
            </a:r>
            <a:r>
              <a:rPr kumimoji="0" lang="fr-CA" sz="1000" b="0" i="0" u="none" strike="noStrike" kern="1200" cap="none" spc="0" normalizeH="0" baseline="0" noProof="0" dirty="0">
                <a:ln>
                  <a:noFill/>
                </a:ln>
                <a:solidFill>
                  <a:prstClr val="black"/>
                </a:solidFill>
                <a:effectLst/>
                <a:uLnTx/>
                <a:uFillTx/>
                <a:latin typeface="Calibri"/>
                <a:ea typeface="+mn-ea"/>
                <a:cs typeface="+mn-cs"/>
              </a:rPr>
              <a:t> 3 </a:t>
            </a:r>
            <a:r>
              <a:rPr kumimoji="0" lang="fr-CA" sz="1000" b="0" i="0" u="none" strike="noStrike" kern="1200" cap="none" spc="0" normalizeH="0" baseline="0" noProof="0" dirty="0" err="1">
                <a:ln>
                  <a:noFill/>
                </a:ln>
                <a:solidFill>
                  <a:prstClr val="black"/>
                </a:solidFill>
                <a:effectLst/>
                <a:uLnTx/>
                <a:uFillTx/>
                <a:latin typeface="Calibri"/>
                <a:ea typeface="+mn-ea"/>
                <a:cs typeface="+mn-cs"/>
              </a:rPr>
              <a:t>years</a:t>
            </a:r>
            <a:r>
              <a:rPr kumimoji="0" lang="fr-CA" sz="1000" b="0" i="0" u="none" strike="noStrike" kern="1200" cap="none" spc="0" normalizeH="0" baseline="0" noProof="0" dirty="0">
                <a:ln>
                  <a:noFill/>
                </a:ln>
                <a:solidFill>
                  <a:prstClr val="black"/>
                </a:solidFill>
                <a:effectLst/>
                <a:uLnTx/>
                <a:uFillTx/>
                <a:latin typeface="Calibri"/>
                <a:ea typeface="+mn-ea"/>
                <a:cs typeface="+mn-cs"/>
              </a:rPr>
              <a:t> or </a:t>
            </a:r>
            <a:br>
              <a:rPr kumimoji="0" lang="fr-CA" sz="1000" b="0" i="0" u="none" strike="noStrike" kern="1200" cap="none" spc="0" normalizeH="0" baseline="0" noProof="0" dirty="0">
                <a:ln>
                  <a:noFill/>
                </a:ln>
                <a:solidFill>
                  <a:prstClr val="black"/>
                </a:solidFill>
                <a:effectLst/>
                <a:uLnTx/>
                <a:uFillTx/>
                <a:latin typeface="Calibri"/>
                <a:ea typeface="+mn-ea"/>
                <a:cs typeface="+mn-cs"/>
              </a:rPr>
            </a:br>
            <a:r>
              <a:rPr kumimoji="0" lang="fr-CA" sz="1000" b="0" i="0" u="none" strike="noStrike" kern="1200" cap="none" spc="0" normalizeH="0" baseline="0" noProof="0" dirty="0">
                <a:ln>
                  <a:noFill/>
                </a:ln>
                <a:solidFill>
                  <a:prstClr val="black"/>
                </a:solidFill>
                <a:effectLst/>
                <a:uLnTx/>
                <a:uFillTx/>
                <a:latin typeface="Calibri"/>
                <a:ea typeface="+mn-ea"/>
                <a:cs typeface="+mn-cs"/>
              </a:rPr>
              <a:t>TB </a:t>
            </a:r>
            <a:r>
              <a:rPr kumimoji="0" lang="fr-CA" sz="1000" b="0" i="0" u="none" strike="noStrike" kern="1200" cap="none" spc="0" normalizeH="0" baseline="0" noProof="0" dirty="0" err="1">
                <a:ln>
                  <a:noFill/>
                </a:ln>
                <a:solidFill>
                  <a:prstClr val="black"/>
                </a:solidFill>
                <a:effectLst/>
                <a:uLnTx/>
                <a:uFillTx/>
                <a:latin typeface="Calibri"/>
                <a:ea typeface="+mn-ea"/>
                <a:cs typeface="+mn-cs"/>
              </a:rPr>
              <a:t>sub</a:t>
            </a:r>
            <a:r>
              <a:rPr kumimoji="0" lang="fr-CA" sz="1000" b="0" i="0" u="none" strike="noStrike" kern="1200" cap="none" spc="0" normalizeH="0" baseline="0" noProof="0" dirty="0">
                <a:ln>
                  <a:noFill/>
                </a:ln>
                <a:solidFill>
                  <a:prstClr val="black"/>
                </a:solidFill>
                <a:effectLst/>
                <a:uLnTx/>
                <a:uFillTx/>
                <a:latin typeface="Calibri"/>
                <a:ea typeface="+mn-ea"/>
                <a:cs typeface="+mn-cs"/>
              </a:rPr>
              <a:t> time horizon</a:t>
            </a:r>
            <a:endParaRPr kumimoji="0" lang="en-CA"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p:cNvSpPr/>
          <p:nvPr/>
        </p:nvSpPr>
        <p:spPr>
          <a:xfrm>
            <a:off x="9270076" y="1203828"/>
            <a:ext cx="540000" cy="264871"/>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a:ln>
                  <a:noFill/>
                </a:ln>
                <a:solidFill>
                  <a:prstClr val="white"/>
                </a:solidFill>
                <a:effectLst/>
                <a:uLnTx/>
                <a:uFillTx/>
                <a:latin typeface="Calibri"/>
                <a:ea typeface="+mn-ea"/>
                <a:cs typeface="+mn-cs"/>
              </a:rPr>
              <a:t>Update</a:t>
            </a:r>
          </a:p>
        </p:txBody>
      </p:sp>
      <p:sp>
        <p:nvSpPr>
          <p:cNvPr id="24" name="Rectangle 23"/>
          <p:cNvSpPr/>
          <p:nvPr/>
        </p:nvSpPr>
        <p:spPr>
          <a:xfrm>
            <a:off x="2467148" y="1208449"/>
            <a:ext cx="2056464" cy="264871"/>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white"/>
                </a:solidFill>
                <a:effectLst/>
                <a:uLnTx/>
                <a:uFillTx/>
                <a:latin typeface="Calibri"/>
                <a:ea typeface="+mn-ea"/>
                <a:cs typeface="+mn-cs"/>
              </a:rPr>
              <a:t>Product Status Creation</a:t>
            </a:r>
          </a:p>
        </p:txBody>
      </p:sp>
      <p:sp>
        <p:nvSpPr>
          <p:cNvPr id="26" name="Rectangle 25"/>
          <p:cNvSpPr/>
          <p:nvPr/>
        </p:nvSpPr>
        <p:spPr>
          <a:xfrm>
            <a:off x="4589585" y="1208449"/>
            <a:ext cx="1485901" cy="264871"/>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a:ln>
                  <a:noFill/>
                </a:ln>
                <a:solidFill>
                  <a:prstClr val="white"/>
                </a:solidFill>
                <a:effectLst/>
                <a:uLnTx/>
                <a:uFillTx/>
                <a:latin typeface="Calibri"/>
                <a:ea typeface="+mn-ea"/>
                <a:cs typeface="+mn-cs"/>
              </a:rPr>
              <a:t>Enterprise Alignment</a:t>
            </a:r>
          </a:p>
        </p:txBody>
      </p:sp>
      <p:sp>
        <p:nvSpPr>
          <p:cNvPr id="27" name="Rectangle 26"/>
          <p:cNvSpPr/>
          <p:nvPr/>
        </p:nvSpPr>
        <p:spPr>
          <a:xfrm>
            <a:off x="6141459" y="1208449"/>
            <a:ext cx="3090069" cy="264871"/>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a:ln>
                  <a:noFill/>
                </a:ln>
                <a:solidFill>
                  <a:prstClr val="white"/>
                </a:solidFill>
                <a:effectLst/>
                <a:uLnTx/>
                <a:uFillTx/>
                <a:latin typeface="Calibri"/>
                <a:ea typeface="+mn-ea"/>
                <a:cs typeface="+mn-cs"/>
              </a:rPr>
              <a:t>Continuous Improvements</a:t>
            </a:r>
          </a:p>
        </p:txBody>
      </p:sp>
      <p:pic>
        <p:nvPicPr>
          <p:cNvPr id="28" name="Graphic 4" descr="Arrow circle with solid fill">
            <a:extLst>
              <a:ext uri="{FF2B5EF4-FFF2-40B4-BE49-F238E27FC236}">
                <a16:creationId xmlns:a16="http://schemas.microsoft.com/office/drawing/2014/main" id="{0D7CC03A-6658-4A53-980E-5076591654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54053" y="1799592"/>
            <a:ext cx="363775" cy="363775"/>
          </a:xfrm>
          <a:prstGeom prst="rect">
            <a:avLst/>
          </a:prstGeom>
        </p:spPr>
      </p:pic>
      <p:sp>
        <p:nvSpPr>
          <p:cNvPr id="29" name="Cloud Callout 28"/>
          <p:cNvSpPr/>
          <p:nvPr/>
        </p:nvSpPr>
        <p:spPr>
          <a:xfrm>
            <a:off x="7898697" y="271542"/>
            <a:ext cx="1189347" cy="561420"/>
          </a:xfrm>
          <a:prstGeom prst="cloudCallout">
            <a:avLst>
              <a:gd name="adj1" fmla="val 65234"/>
              <a:gd name="adj2" fmla="val 128687"/>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err="1">
                <a:ln>
                  <a:noFill/>
                </a:ln>
                <a:solidFill>
                  <a:prstClr val="black"/>
                </a:solidFill>
                <a:effectLst/>
                <a:uLnTx/>
                <a:uFillTx/>
                <a:latin typeface="Calibri"/>
                <a:ea typeface="+mn-ea"/>
                <a:cs typeface="+mn-cs"/>
              </a:rPr>
              <a:t>e.g</a:t>
            </a:r>
            <a:r>
              <a:rPr kumimoji="0" lang="fr-CA" sz="1000" b="0" i="0" u="none" strike="noStrike" kern="1200" cap="none" spc="0" normalizeH="0" baseline="0" noProof="0">
                <a:ln>
                  <a:noFill/>
                </a:ln>
                <a:solidFill>
                  <a:prstClr val="black"/>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prstClr val="black"/>
                </a:solidFill>
                <a:effectLst/>
                <a:uLnTx/>
                <a:uFillTx/>
                <a:latin typeface="Calibri"/>
                <a:ea typeface="+mn-ea"/>
                <a:cs typeface="+mn-cs"/>
              </a:rPr>
              <a:t>Bi-</a:t>
            </a:r>
            <a:r>
              <a:rPr kumimoji="0" lang="fr-CA" sz="1000" b="0" i="0" u="none" strike="noStrike" kern="1200" cap="none" spc="0" normalizeH="0" baseline="0" noProof="0" err="1">
                <a:ln>
                  <a:noFill/>
                </a:ln>
                <a:solidFill>
                  <a:prstClr val="black"/>
                </a:solidFill>
                <a:effectLst/>
                <a:uLnTx/>
                <a:uFillTx/>
                <a:latin typeface="Calibri"/>
                <a:ea typeface="+mn-ea"/>
                <a:cs typeface="+mn-cs"/>
              </a:rPr>
              <a:t>yearly</a:t>
            </a:r>
            <a:endParaRPr kumimoji="0" lang="en-CA" sz="1000" b="0" i="0" u="none" strike="noStrike" kern="1200" cap="none" spc="0" normalizeH="0" baseline="0" noProof="0">
              <a:ln>
                <a:noFill/>
              </a:ln>
              <a:solidFill>
                <a:prstClr val="black"/>
              </a:solidFill>
              <a:effectLst/>
              <a:uLnTx/>
              <a:uFillTx/>
              <a:latin typeface="Calibri"/>
              <a:ea typeface="+mn-ea"/>
              <a:cs typeface="+mn-cs"/>
            </a:endParaRPr>
          </a:p>
        </p:txBody>
      </p:sp>
      <p:sp>
        <p:nvSpPr>
          <p:cNvPr id="36" name="Star: 5 Points 4">
            <a:extLst>
              <a:ext uri="{FF2B5EF4-FFF2-40B4-BE49-F238E27FC236}">
                <a16:creationId xmlns:a16="http://schemas.microsoft.com/office/drawing/2014/main" id="{21D54769-CC56-40BE-9EB4-C6032BE037F2}"/>
              </a:ext>
            </a:extLst>
          </p:cNvPr>
          <p:cNvSpPr>
            <a:spLocks noChangeAspect="1"/>
          </p:cNvSpPr>
          <p:nvPr/>
        </p:nvSpPr>
        <p:spPr>
          <a:xfrm>
            <a:off x="2402251" y="3755796"/>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Star: 5 Points 4">
            <a:extLst>
              <a:ext uri="{FF2B5EF4-FFF2-40B4-BE49-F238E27FC236}">
                <a16:creationId xmlns:a16="http://schemas.microsoft.com/office/drawing/2014/main" id="{21D54769-CC56-40BE-9EB4-C6032BE037F2}"/>
              </a:ext>
            </a:extLst>
          </p:cNvPr>
          <p:cNvSpPr>
            <a:spLocks noChangeAspect="1"/>
          </p:cNvSpPr>
          <p:nvPr/>
        </p:nvSpPr>
        <p:spPr>
          <a:xfrm>
            <a:off x="2402251" y="3368392"/>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Star: 5 Points 4">
            <a:extLst>
              <a:ext uri="{FF2B5EF4-FFF2-40B4-BE49-F238E27FC236}">
                <a16:creationId xmlns:a16="http://schemas.microsoft.com/office/drawing/2014/main" id="{21D54769-CC56-40BE-9EB4-C6032BE037F2}"/>
              </a:ext>
            </a:extLst>
          </p:cNvPr>
          <p:cNvSpPr>
            <a:spLocks noChangeAspect="1"/>
          </p:cNvSpPr>
          <p:nvPr/>
        </p:nvSpPr>
        <p:spPr>
          <a:xfrm>
            <a:off x="2402251" y="3208801"/>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Star: 5 Points 4">
            <a:extLst>
              <a:ext uri="{FF2B5EF4-FFF2-40B4-BE49-F238E27FC236}">
                <a16:creationId xmlns:a16="http://schemas.microsoft.com/office/drawing/2014/main" id="{21D54769-CC56-40BE-9EB4-C6032BE037F2}"/>
              </a:ext>
            </a:extLst>
          </p:cNvPr>
          <p:cNvSpPr>
            <a:spLocks noChangeAspect="1"/>
          </p:cNvSpPr>
          <p:nvPr/>
        </p:nvSpPr>
        <p:spPr>
          <a:xfrm>
            <a:off x="2402251" y="3072886"/>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Star: 5 Points 4">
            <a:extLst>
              <a:ext uri="{FF2B5EF4-FFF2-40B4-BE49-F238E27FC236}">
                <a16:creationId xmlns:a16="http://schemas.microsoft.com/office/drawing/2014/main" id="{21D54769-CC56-40BE-9EB4-C6032BE037F2}"/>
              </a:ext>
            </a:extLst>
          </p:cNvPr>
          <p:cNvSpPr>
            <a:spLocks noChangeAspect="1"/>
          </p:cNvSpPr>
          <p:nvPr/>
        </p:nvSpPr>
        <p:spPr>
          <a:xfrm>
            <a:off x="2402251" y="2923572"/>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Star: 5 Points 4">
            <a:extLst>
              <a:ext uri="{FF2B5EF4-FFF2-40B4-BE49-F238E27FC236}">
                <a16:creationId xmlns:a16="http://schemas.microsoft.com/office/drawing/2014/main" id="{21D54769-CC56-40BE-9EB4-C6032BE037F2}"/>
              </a:ext>
            </a:extLst>
          </p:cNvPr>
          <p:cNvSpPr>
            <a:spLocks noChangeAspect="1"/>
          </p:cNvSpPr>
          <p:nvPr/>
        </p:nvSpPr>
        <p:spPr>
          <a:xfrm>
            <a:off x="4469423" y="2923572"/>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Star: 5 Points 4">
            <a:extLst>
              <a:ext uri="{FF2B5EF4-FFF2-40B4-BE49-F238E27FC236}">
                <a16:creationId xmlns:a16="http://schemas.microsoft.com/office/drawing/2014/main" id="{21D54769-CC56-40BE-9EB4-C6032BE037F2}"/>
              </a:ext>
            </a:extLst>
          </p:cNvPr>
          <p:cNvSpPr>
            <a:spLocks noChangeAspect="1"/>
          </p:cNvSpPr>
          <p:nvPr/>
        </p:nvSpPr>
        <p:spPr>
          <a:xfrm>
            <a:off x="4469423" y="3081257"/>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Star: 5 Points 4">
            <a:extLst>
              <a:ext uri="{FF2B5EF4-FFF2-40B4-BE49-F238E27FC236}">
                <a16:creationId xmlns:a16="http://schemas.microsoft.com/office/drawing/2014/main" id="{21D54769-CC56-40BE-9EB4-C6032BE037F2}"/>
              </a:ext>
            </a:extLst>
          </p:cNvPr>
          <p:cNvSpPr>
            <a:spLocks noChangeAspect="1"/>
          </p:cNvSpPr>
          <p:nvPr/>
        </p:nvSpPr>
        <p:spPr>
          <a:xfrm>
            <a:off x="4469423" y="3751860"/>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Star: 5 Points 4">
            <a:extLst>
              <a:ext uri="{FF2B5EF4-FFF2-40B4-BE49-F238E27FC236}">
                <a16:creationId xmlns:a16="http://schemas.microsoft.com/office/drawing/2014/main" id="{21D54769-CC56-40BE-9EB4-C6032BE037F2}"/>
              </a:ext>
            </a:extLst>
          </p:cNvPr>
          <p:cNvSpPr>
            <a:spLocks noChangeAspect="1"/>
          </p:cNvSpPr>
          <p:nvPr/>
        </p:nvSpPr>
        <p:spPr>
          <a:xfrm>
            <a:off x="4469423" y="3617099"/>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Star: 5 Points 7">
            <a:extLst>
              <a:ext uri="{FF2B5EF4-FFF2-40B4-BE49-F238E27FC236}">
                <a16:creationId xmlns:a16="http://schemas.microsoft.com/office/drawing/2014/main" id="{3C804517-4D47-4C32-8F39-A62701CA5FC6}"/>
              </a:ext>
            </a:extLst>
          </p:cNvPr>
          <p:cNvSpPr>
            <a:spLocks noChangeAspect="1"/>
          </p:cNvSpPr>
          <p:nvPr/>
        </p:nvSpPr>
        <p:spPr>
          <a:xfrm>
            <a:off x="2402251" y="3988876"/>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Star: 5 Points 7">
            <a:extLst>
              <a:ext uri="{FF2B5EF4-FFF2-40B4-BE49-F238E27FC236}">
                <a16:creationId xmlns:a16="http://schemas.microsoft.com/office/drawing/2014/main" id="{3C804517-4D47-4C32-8F39-A62701CA5FC6}"/>
              </a:ext>
            </a:extLst>
          </p:cNvPr>
          <p:cNvSpPr>
            <a:spLocks noChangeAspect="1"/>
          </p:cNvSpPr>
          <p:nvPr/>
        </p:nvSpPr>
        <p:spPr>
          <a:xfrm>
            <a:off x="4469423" y="4003373"/>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Star: 5 Points 7">
            <a:extLst>
              <a:ext uri="{FF2B5EF4-FFF2-40B4-BE49-F238E27FC236}">
                <a16:creationId xmlns:a16="http://schemas.microsoft.com/office/drawing/2014/main" id="{3C804517-4D47-4C32-8F39-A62701CA5FC6}"/>
              </a:ext>
            </a:extLst>
          </p:cNvPr>
          <p:cNvSpPr>
            <a:spLocks noChangeAspect="1"/>
          </p:cNvSpPr>
          <p:nvPr/>
        </p:nvSpPr>
        <p:spPr>
          <a:xfrm>
            <a:off x="6025662" y="4008364"/>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Star: 5 Points 7">
            <a:extLst>
              <a:ext uri="{FF2B5EF4-FFF2-40B4-BE49-F238E27FC236}">
                <a16:creationId xmlns:a16="http://schemas.microsoft.com/office/drawing/2014/main" id="{3C804517-4D47-4C32-8F39-A62701CA5FC6}"/>
              </a:ext>
            </a:extLst>
          </p:cNvPr>
          <p:cNvSpPr>
            <a:spLocks noChangeAspect="1"/>
          </p:cNvSpPr>
          <p:nvPr/>
        </p:nvSpPr>
        <p:spPr>
          <a:xfrm>
            <a:off x="7656014" y="4017451"/>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Star: 5 Points 7">
            <a:extLst>
              <a:ext uri="{FF2B5EF4-FFF2-40B4-BE49-F238E27FC236}">
                <a16:creationId xmlns:a16="http://schemas.microsoft.com/office/drawing/2014/main" id="{3C804517-4D47-4C32-8F39-A62701CA5FC6}"/>
              </a:ext>
            </a:extLst>
          </p:cNvPr>
          <p:cNvSpPr>
            <a:spLocks noChangeAspect="1"/>
          </p:cNvSpPr>
          <p:nvPr/>
        </p:nvSpPr>
        <p:spPr>
          <a:xfrm>
            <a:off x="4469423" y="4678676"/>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Star: 5 Points 7">
            <a:extLst>
              <a:ext uri="{FF2B5EF4-FFF2-40B4-BE49-F238E27FC236}">
                <a16:creationId xmlns:a16="http://schemas.microsoft.com/office/drawing/2014/main" id="{3C804517-4D47-4C32-8F39-A62701CA5FC6}"/>
              </a:ext>
            </a:extLst>
          </p:cNvPr>
          <p:cNvSpPr>
            <a:spLocks noChangeAspect="1"/>
          </p:cNvSpPr>
          <p:nvPr/>
        </p:nvSpPr>
        <p:spPr>
          <a:xfrm>
            <a:off x="4469423" y="4814201"/>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Star: 5 Points 4">
            <a:extLst>
              <a:ext uri="{FF2B5EF4-FFF2-40B4-BE49-F238E27FC236}">
                <a16:creationId xmlns:a16="http://schemas.microsoft.com/office/drawing/2014/main" id="{21D54769-CC56-40BE-9EB4-C6032BE037F2}"/>
              </a:ext>
            </a:extLst>
          </p:cNvPr>
          <p:cNvSpPr>
            <a:spLocks noChangeAspect="1"/>
          </p:cNvSpPr>
          <p:nvPr/>
        </p:nvSpPr>
        <p:spPr>
          <a:xfrm>
            <a:off x="6020063" y="5368977"/>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Star: 5 Points 4">
            <a:extLst>
              <a:ext uri="{FF2B5EF4-FFF2-40B4-BE49-F238E27FC236}">
                <a16:creationId xmlns:a16="http://schemas.microsoft.com/office/drawing/2014/main" id="{21D54769-CC56-40BE-9EB4-C6032BE037F2}"/>
              </a:ext>
            </a:extLst>
          </p:cNvPr>
          <p:cNvSpPr>
            <a:spLocks noChangeAspect="1"/>
          </p:cNvSpPr>
          <p:nvPr/>
        </p:nvSpPr>
        <p:spPr>
          <a:xfrm>
            <a:off x="6020063" y="5488106"/>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Star: 5 Points 7">
            <a:extLst>
              <a:ext uri="{FF2B5EF4-FFF2-40B4-BE49-F238E27FC236}">
                <a16:creationId xmlns:a16="http://schemas.microsoft.com/office/drawing/2014/main" id="{3C804517-4D47-4C32-8F39-A62701CA5FC6}"/>
              </a:ext>
            </a:extLst>
          </p:cNvPr>
          <p:cNvSpPr>
            <a:spLocks noChangeAspect="1"/>
          </p:cNvSpPr>
          <p:nvPr/>
        </p:nvSpPr>
        <p:spPr>
          <a:xfrm>
            <a:off x="6020063" y="5167643"/>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Star: 5 Points 7">
            <a:extLst>
              <a:ext uri="{FF2B5EF4-FFF2-40B4-BE49-F238E27FC236}">
                <a16:creationId xmlns:a16="http://schemas.microsoft.com/office/drawing/2014/main" id="{3C804517-4D47-4C32-8F39-A62701CA5FC6}"/>
              </a:ext>
            </a:extLst>
          </p:cNvPr>
          <p:cNvSpPr>
            <a:spLocks noChangeAspect="1"/>
          </p:cNvSpPr>
          <p:nvPr/>
        </p:nvSpPr>
        <p:spPr>
          <a:xfrm>
            <a:off x="6020063" y="4916305"/>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Star: 5 Points 4">
            <a:extLst>
              <a:ext uri="{FF2B5EF4-FFF2-40B4-BE49-F238E27FC236}">
                <a16:creationId xmlns:a16="http://schemas.microsoft.com/office/drawing/2014/main" id="{21D54769-CC56-40BE-9EB4-C6032BE037F2}"/>
              </a:ext>
            </a:extLst>
          </p:cNvPr>
          <p:cNvSpPr>
            <a:spLocks noChangeAspect="1"/>
          </p:cNvSpPr>
          <p:nvPr/>
        </p:nvSpPr>
        <p:spPr>
          <a:xfrm>
            <a:off x="6020063" y="5743758"/>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Star: 5 Points 7">
            <a:extLst>
              <a:ext uri="{FF2B5EF4-FFF2-40B4-BE49-F238E27FC236}">
                <a16:creationId xmlns:a16="http://schemas.microsoft.com/office/drawing/2014/main" id="{3C804517-4D47-4C32-8F39-A62701CA5FC6}"/>
              </a:ext>
            </a:extLst>
          </p:cNvPr>
          <p:cNvSpPr>
            <a:spLocks noChangeAspect="1"/>
          </p:cNvSpPr>
          <p:nvPr/>
        </p:nvSpPr>
        <p:spPr>
          <a:xfrm>
            <a:off x="6020063" y="5040038"/>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Star: 5 Points 7">
            <a:extLst>
              <a:ext uri="{FF2B5EF4-FFF2-40B4-BE49-F238E27FC236}">
                <a16:creationId xmlns:a16="http://schemas.microsoft.com/office/drawing/2014/main" id="{3C804517-4D47-4C32-8F39-A62701CA5FC6}"/>
              </a:ext>
            </a:extLst>
          </p:cNvPr>
          <p:cNvSpPr>
            <a:spLocks noChangeAspect="1"/>
          </p:cNvSpPr>
          <p:nvPr/>
        </p:nvSpPr>
        <p:spPr>
          <a:xfrm>
            <a:off x="6020063" y="4793988"/>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Star: 5 Points 7">
            <a:extLst>
              <a:ext uri="{FF2B5EF4-FFF2-40B4-BE49-F238E27FC236}">
                <a16:creationId xmlns:a16="http://schemas.microsoft.com/office/drawing/2014/main" id="{3C804517-4D47-4C32-8F39-A62701CA5FC6}"/>
              </a:ext>
            </a:extLst>
          </p:cNvPr>
          <p:cNvSpPr>
            <a:spLocks noChangeAspect="1"/>
          </p:cNvSpPr>
          <p:nvPr/>
        </p:nvSpPr>
        <p:spPr>
          <a:xfrm>
            <a:off x="6020063" y="4666011"/>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Star: 5 Points 4">
            <a:extLst>
              <a:ext uri="{FF2B5EF4-FFF2-40B4-BE49-F238E27FC236}">
                <a16:creationId xmlns:a16="http://schemas.microsoft.com/office/drawing/2014/main" id="{21D54769-CC56-40BE-9EB4-C6032BE037F2}"/>
              </a:ext>
            </a:extLst>
          </p:cNvPr>
          <p:cNvSpPr>
            <a:spLocks noChangeAspect="1"/>
          </p:cNvSpPr>
          <p:nvPr/>
        </p:nvSpPr>
        <p:spPr>
          <a:xfrm>
            <a:off x="7671253" y="5367699"/>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Star: 5 Points 4">
            <a:extLst>
              <a:ext uri="{FF2B5EF4-FFF2-40B4-BE49-F238E27FC236}">
                <a16:creationId xmlns:a16="http://schemas.microsoft.com/office/drawing/2014/main" id="{21D54769-CC56-40BE-9EB4-C6032BE037F2}"/>
              </a:ext>
            </a:extLst>
          </p:cNvPr>
          <p:cNvSpPr>
            <a:spLocks noChangeAspect="1"/>
          </p:cNvSpPr>
          <p:nvPr/>
        </p:nvSpPr>
        <p:spPr>
          <a:xfrm>
            <a:off x="7671253" y="5480945"/>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Star: 5 Points 7">
            <a:extLst>
              <a:ext uri="{FF2B5EF4-FFF2-40B4-BE49-F238E27FC236}">
                <a16:creationId xmlns:a16="http://schemas.microsoft.com/office/drawing/2014/main" id="{3C804517-4D47-4C32-8F39-A62701CA5FC6}"/>
              </a:ext>
            </a:extLst>
          </p:cNvPr>
          <p:cNvSpPr>
            <a:spLocks noChangeAspect="1"/>
          </p:cNvSpPr>
          <p:nvPr/>
        </p:nvSpPr>
        <p:spPr>
          <a:xfrm>
            <a:off x="7671253" y="5166365"/>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Star: 5 Points 4">
            <a:extLst>
              <a:ext uri="{FF2B5EF4-FFF2-40B4-BE49-F238E27FC236}">
                <a16:creationId xmlns:a16="http://schemas.microsoft.com/office/drawing/2014/main" id="{21D54769-CC56-40BE-9EB4-C6032BE037F2}"/>
              </a:ext>
            </a:extLst>
          </p:cNvPr>
          <p:cNvSpPr>
            <a:spLocks noChangeAspect="1"/>
          </p:cNvSpPr>
          <p:nvPr/>
        </p:nvSpPr>
        <p:spPr>
          <a:xfrm>
            <a:off x="7671253" y="5724906"/>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0" name="Star: 5 Points 7">
            <a:extLst>
              <a:ext uri="{FF2B5EF4-FFF2-40B4-BE49-F238E27FC236}">
                <a16:creationId xmlns:a16="http://schemas.microsoft.com/office/drawing/2014/main" id="{3C804517-4D47-4C32-8F39-A62701CA5FC6}"/>
              </a:ext>
            </a:extLst>
          </p:cNvPr>
          <p:cNvSpPr>
            <a:spLocks noChangeAspect="1"/>
          </p:cNvSpPr>
          <p:nvPr/>
        </p:nvSpPr>
        <p:spPr>
          <a:xfrm>
            <a:off x="7671253" y="5031368"/>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Star: 5 Points 7">
            <a:extLst>
              <a:ext uri="{FF2B5EF4-FFF2-40B4-BE49-F238E27FC236}">
                <a16:creationId xmlns:a16="http://schemas.microsoft.com/office/drawing/2014/main" id="{3C804517-4D47-4C32-8F39-A62701CA5FC6}"/>
              </a:ext>
            </a:extLst>
          </p:cNvPr>
          <p:cNvSpPr>
            <a:spLocks noChangeAspect="1"/>
          </p:cNvSpPr>
          <p:nvPr/>
        </p:nvSpPr>
        <p:spPr>
          <a:xfrm>
            <a:off x="7671253" y="4905249"/>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Star: 5 Points 7">
            <a:extLst>
              <a:ext uri="{FF2B5EF4-FFF2-40B4-BE49-F238E27FC236}">
                <a16:creationId xmlns:a16="http://schemas.microsoft.com/office/drawing/2014/main" id="{3C804517-4D47-4C32-8F39-A62701CA5FC6}"/>
              </a:ext>
            </a:extLst>
          </p:cNvPr>
          <p:cNvSpPr>
            <a:spLocks noChangeAspect="1"/>
          </p:cNvSpPr>
          <p:nvPr/>
        </p:nvSpPr>
        <p:spPr>
          <a:xfrm>
            <a:off x="7671253" y="4792710"/>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Star: 5 Points 7">
            <a:extLst>
              <a:ext uri="{FF2B5EF4-FFF2-40B4-BE49-F238E27FC236}">
                <a16:creationId xmlns:a16="http://schemas.microsoft.com/office/drawing/2014/main" id="{3C804517-4D47-4C32-8F39-A62701CA5FC6}"/>
              </a:ext>
            </a:extLst>
          </p:cNvPr>
          <p:cNvSpPr>
            <a:spLocks noChangeAspect="1"/>
          </p:cNvSpPr>
          <p:nvPr/>
        </p:nvSpPr>
        <p:spPr>
          <a:xfrm>
            <a:off x="7671253" y="4664733"/>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Star: 5 Points 7">
            <a:extLst>
              <a:ext uri="{FF2B5EF4-FFF2-40B4-BE49-F238E27FC236}">
                <a16:creationId xmlns:a16="http://schemas.microsoft.com/office/drawing/2014/main" id="{3C804517-4D47-4C32-8F39-A62701CA5FC6}"/>
              </a:ext>
            </a:extLst>
          </p:cNvPr>
          <p:cNvSpPr>
            <a:spLocks noChangeAspect="1"/>
          </p:cNvSpPr>
          <p:nvPr/>
        </p:nvSpPr>
        <p:spPr>
          <a:xfrm>
            <a:off x="10377676" y="4023325"/>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Star: 5 Points 4">
            <a:extLst>
              <a:ext uri="{FF2B5EF4-FFF2-40B4-BE49-F238E27FC236}">
                <a16:creationId xmlns:a16="http://schemas.microsoft.com/office/drawing/2014/main" id="{21D54769-CC56-40BE-9EB4-C6032BE037F2}"/>
              </a:ext>
            </a:extLst>
          </p:cNvPr>
          <p:cNvSpPr>
            <a:spLocks noChangeAspect="1"/>
          </p:cNvSpPr>
          <p:nvPr/>
        </p:nvSpPr>
        <p:spPr>
          <a:xfrm>
            <a:off x="6020063" y="5847614"/>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Star: 5 Points 4">
            <a:extLst>
              <a:ext uri="{FF2B5EF4-FFF2-40B4-BE49-F238E27FC236}">
                <a16:creationId xmlns:a16="http://schemas.microsoft.com/office/drawing/2014/main" id="{21D54769-CC56-40BE-9EB4-C6032BE037F2}"/>
              </a:ext>
            </a:extLst>
          </p:cNvPr>
          <p:cNvSpPr>
            <a:spLocks noChangeAspect="1"/>
          </p:cNvSpPr>
          <p:nvPr/>
        </p:nvSpPr>
        <p:spPr>
          <a:xfrm>
            <a:off x="7671253" y="5844112"/>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Star: 5 Points 7">
            <a:extLst>
              <a:ext uri="{FF2B5EF4-FFF2-40B4-BE49-F238E27FC236}">
                <a16:creationId xmlns:a16="http://schemas.microsoft.com/office/drawing/2014/main" id="{3C804517-4D47-4C32-8F39-A62701CA5FC6}"/>
              </a:ext>
            </a:extLst>
          </p:cNvPr>
          <p:cNvSpPr>
            <a:spLocks noChangeAspect="1"/>
          </p:cNvSpPr>
          <p:nvPr/>
        </p:nvSpPr>
        <p:spPr>
          <a:xfrm>
            <a:off x="4469423" y="3465920"/>
            <a:ext cx="152400" cy="152400"/>
          </a:xfrm>
          <a:prstGeom prst="star5">
            <a:avLst/>
          </a:prstGeom>
          <a:gradFill>
            <a:gsLst>
              <a:gs pos="0">
                <a:schemeClr val="accent3"/>
              </a:gs>
              <a:gs pos="55000">
                <a:schemeClr val="accent3"/>
              </a:gs>
              <a:gs pos="64000">
                <a:schemeClr val="accent4"/>
              </a:gs>
              <a:gs pos="100000">
                <a:schemeClr val="accent4"/>
              </a:gs>
            </a:gsLst>
            <a:lin ang="5400000" scaled="1"/>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Star: 5 Points 4">
            <a:extLst>
              <a:ext uri="{FF2B5EF4-FFF2-40B4-BE49-F238E27FC236}">
                <a16:creationId xmlns:a16="http://schemas.microsoft.com/office/drawing/2014/main" id="{21D54769-CC56-40BE-9EB4-C6032BE037F2}"/>
              </a:ext>
            </a:extLst>
          </p:cNvPr>
          <p:cNvSpPr>
            <a:spLocks noChangeAspect="1"/>
          </p:cNvSpPr>
          <p:nvPr/>
        </p:nvSpPr>
        <p:spPr>
          <a:xfrm>
            <a:off x="4469423" y="3210679"/>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Star: 5 Points 7">
            <a:extLst>
              <a:ext uri="{FF2B5EF4-FFF2-40B4-BE49-F238E27FC236}">
                <a16:creationId xmlns:a16="http://schemas.microsoft.com/office/drawing/2014/main" id="{3C804517-4D47-4C32-8F39-A62701CA5FC6}"/>
              </a:ext>
            </a:extLst>
          </p:cNvPr>
          <p:cNvSpPr>
            <a:spLocks noChangeAspect="1"/>
          </p:cNvSpPr>
          <p:nvPr/>
        </p:nvSpPr>
        <p:spPr>
          <a:xfrm>
            <a:off x="10381339" y="4674166"/>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Star: 5 Points 7">
            <a:extLst>
              <a:ext uri="{FF2B5EF4-FFF2-40B4-BE49-F238E27FC236}">
                <a16:creationId xmlns:a16="http://schemas.microsoft.com/office/drawing/2014/main" id="{3C804517-4D47-4C32-8F39-A62701CA5FC6}"/>
              </a:ext>
            </a:extLst>
          </p:cNvPr>
          <p:cNvSpPr>
            <a:spLocks noChangeAspect="1"/>
          </p:cNvSpPr>
          <p:nvPr/>
        </p:nvSpPr>
        <p:spPr>
          <a:xfrm>
            <a:off x="10381339" y="4803456"/>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Star: 5 Points 7">
            <a:extLst>
              <a:ext uri="{FF2B5EF4-FFF2-40B4-BE49-F238E27FC236}">
                <a16:creationId xmlns:a16="http://schemas.microsoft.com/office/drawing/2014/main" id="{3C804517-4D47-4C32-8F39-A62701CA5FC6}"/>
              </a:ext>
            </a:extLst>
          </p:cNvPr>
          <p:cNvSpPr>
            <a:spLocks noChangeAspect="1"/>
          </p:cNvSpPr>
          <p:nvPr/>
        </p:nvSpPr>
        <p:spPr>
          <a:xfrm>
            <a:off x="10381339" y="4958917"/>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3" name="Star: 5 Points 7">
            <a:extLst>
              <a:ext uri="{FF2B5EF4-FFF2-40B4-BE49-F238E27FC236}">
                <a16:creationId xmlns:a16="http://schemas.microsoft.com/office/drawing/2014/main" id="{3C804517-4D47-4C32-8F39-A62701CA5FC6}"/>
              </a:ext>
            </a:extLst>
          </p:cNvPr>
          <p:cNvSpPr>
            <a:spLocks noChangeAspect="1"/>
          </p:cNvSpPr>
          <p:nvPr/>
        </p:nvSpPr>
        <p:spPr>
          <a:xfrm>
            <a:off x="10381339" y="5163986"/>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7" name="Group 106"/>
          <p:cNvGrpSpPr/>
          <p:nvPr/>
        </p:nvGrpSpPr>
        <p:grpSpPr>
          <a:xfrm>
            <a:off x="169406" y="884336"/>
            <a:ext cx="633330" cy="200055"/>
            <a:chOff x="374300" y="888214"/>
            <a:chExt cx="633330" cy="200055"/>
          </a:xfrm>
        </p:grpSpPr>
        <p:sp>
          <p:nvSpPr>
            <p:cNvPr id="32" name="Star: 5 Points 4">
              <a:extLst>
                <a:ext uri="{FF2B5EF4-FFF2-40B4-BE49-F238E27FC236}">
                  <a16:creationId xmlns:a16="http://schemas.microsoft.com/office/drawing/2014/main" id="{21D54769-CC56-40BE-9EB4-C6032BE037F2}"/>
                </a:ext>
              </a:extLst>
            </p:cNvPr>
            <p:cNvSpPr>
              <a:spLocks noChangeAspect="1"/>
            </p:cNvSpPr>
            <p:nvPr/>
          </p:nvSpPr>
          <p:spPr>
            <a:xfrm>
              <a:off x="374300" y="907917"/>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509949" y="888214"/>
              <a:ext cx="497681"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a:ln>
                    <a:noFill/>
                  </a:ln>
                  <a:solidFill>
                    <a:prstClr val="black"/>
                  </a:solidFill>
                  <a:effectLst/>
                  <a:uLnTx/>
                  <a:uFillTx/>
                  <a:latin typeface="Calibri"/>
                  <a:ea typeface="+mn-ea"/>
                  <a:cs typeface="+mn-cs"/>
                </a:rPr>
                <a:t>New</a:t>
              </a:r>
            </a:p>
          </p:txBody>
        </p:sp>
      </p:grpSp>
      <p:grpSp>
        <p:nvGrpSpPr>
          <p:cNvPr id="108" name="Group 107"/>
          <p:cNvGrpSpPr/>
          <p:nvPr/>
        </p:nvGrpSpPr>
        <p:grpSpPr>
          <a:xfrm>
            <a:off x="169406" y="1083195"/>
            <a:ext cx="1053217" cy="307777"/>
            <a:chOff x="374300" y="1227393"/>
            <a:chExt cx="1053217" cy="307777"/>
          </a:xfrm>
        </p:grpSpPr>
        <p:sp>
          <p:nvSpPr>
            <p:cNvPr id="30" name="Star: 5 Points 4">
              <a:extLst>
                <a:ext uri="{FF2B5EF4-FFF2-40B4-BE49-F238E27FC236}">
                  <a16:creationId xmlns:a16="http://schemas.microsoft.com/office/drawing/2014/main" id="{21D54769-CC56-40BE-9EB4-C6032BE037F2}"/>
                </a:ext>
              </a:extLst>
            </p:cNvPr>
            <p:cNvSpPr>
              <a:spLocks noChangeAspect="1"/>
            </p:cNvSpPr>
            <p:nvPr/>
          </p:nvSpPr>
          <p:spPr>
            <a:xfrm>
              <a:off x="374300" y="1279592"/>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TextBox 83"/>
            <p:cNvSpPr txBox="1"/>
            <p:nvPr/>
          </p:nvSpPr>
          <p:spPr>
            <a:xfrm>
              <a:off x="507600" y="1227393"/>
              <a:ext cx="9199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a:ln>
                    <a:noFill/>
                  </a:ln>
                  <a:solidFill>
                    <a:prstClr val="black"/>
                  </a:solidFill>
                  <a:effectLst/>
                  <a:uLnTx/>
                  <a:uFillTx/>
                  <a:latin typeface="Calibri"/>
                  <a:ea typeface="+mn-ea"/>
                  <a:cs typeface="+mn-cs"/>
                </a:rPr>
                <a:t>Existing Artefact / Activity</a:t>
              </a:r>
            </a:p>
          </p:txBody>
        </p:sp>
      </p:grpSp>
      <p:grpSp>
        <p:nvGrpSpPr>
          <p:cNvPr id="109" name="Group 108"/>
          <p:cNvGrpSpPr/>
          <p:nvPr/>
        </p:nvGrpSpPr>
        <p:grpSpPr>
          <a:xfrm>
            <a:off x="169406" y="1344013"/>
            <a:ext cx="1135413" cy="200055"/>
            <a:chOff x="374300" y="1622571"/>
            <a:chExt cx="1135413" cy="200055"/>
          </a:xfrm>
        </p:grpSpPr>
        <p:sp>
          <p:nvSpPr>
            <p:cNvPr id="31" name="Star: 5 Points 7">
              <a:extLst>
                <a:ext uri="{FF2B5EF4-FFF2-40B4-BE49-F238E27FC236}">
                  <a16:creationId xmlns:a16="http://schemas.microsoft.com/office/drawing/2014/main" id="{3C804517-4D47-4C32-8F39-A62701CA5FC6}"/>
                </a:ext>
              </a:extLst>
            </p:cNvPr>
            <p:cNvSpPr>
              <a:spLocks noChangeAspect="1"/>
            </p:cNvSpPr>
            <p:nvPr/>
          </p:nvSpPr>
          <p:spPr>
            <a:xfrm>
              <a:off x="374300" y="1638704"/>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TextBox 84"/>
            <p:cNvSpPr txBox="1"/>
            <p:nvPr/>
          </p:nvSpPr>
          <p:spPr>
            <a:xfrm>
              <a:off x="507600" y="1622571"/>
              <a:ext cx="10021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a:ln>
                    <a:noFill/>
                  </a:ln>
                  <a:solidFill>
                    <a:prstClr val="black"/>
                  </a:solidFill>
                  <a:effectLst/>
                  <a:uLnTx/>
                  <a:uFillTx/>
                  <a:latin typeface="Calibri"/>
                  <a:ea typeface="+mn-ea"/>
                  <a:cs typeface="+mn-cs"/>
                </a:rPr>
                <a:t>Existing Process</a:t>
              </a:r>
            </a:p>
          </p:txBody>
        </p:sp>
      </p:grpSp>
      <p:sp>
        <p:nvSpPr>
          <p:cNvPr id="86" name="Star: 5 Points 4">
            <a:extLst>
              <a:ext uri="{FF2B5EF4-FFF2-40B4-BE49-F238E27FC236}">
                <a16:creationId xmlns:a16="http://schemas.microsoft.com/office/drawing/2014/main" id="{21D54769-CC56-40BE-9EB4-C6032BE037F2}"/>
              </a:ext>
            </a:extLst>
          </p:cNvPr>
          <p:cNvSpPr>
            <a:spLocks noChangeAspect="1"/>
          </p:cNvSpPr>
          <p:nvPr/>
        </p:nvSpPr>
        <p:spPr>
          <a:xfrm>
            <a:off x="9255787" y="2947909"/>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Star: 5 Points 4">
            <a:extLst>
              <a:ext uri="{FF2B5EF4-FFF2-40B4-BE49-F238E27FC236}">
                <a16:creationId xmlns:a16="http://schemas.microsoft.com/office/drawing/2014/main" id="{21D54769-CC56-40BE-9EB4-C6032BE037F2}"/>
              </a:ext>
            </a:extLst>
          </p:cNvPr>
          <p:cNvSpPr>
            <a:spLocks noChangeAspect="1"/>
          </p:cNvSpPr>
          <p:nvPr/>
        </p:nvSpPr>
        <p:spPr>
          <a:xfrm>
            <a:off x="6020063" y="3219152"/>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Star: 5 Points 4">
            <a:extLst>
              <a:ext uri="{FF2B5EF4-FFF2-40B4-BE49-F238E27FC236}">
                <a16:creationId xmlns:a16="http://schemas.microsoft.com/office/drawing/2014/main" id="{21D54769-CC56-40BE-9EB4-C6032BE037F2}"/>
              </a:ext>
            </a:extLst>
          </p:cNvPr>
          <p:cNvSpPr>
            <a:spLocks noChangeAspect="1"/>
          </p:cNvSpPr>
          <p:nvPr/>
        </p:nvSpPr>
        <p:spPr>
          <a:xfrm>
            <a:off x="7671253" y="3219152"/>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Star: 5 Points 4">
            <a:extLst>
              <a:ext uri="{FF2B5EF4-FFF2-40B4-BE49-F238E27FC236}">
                <a16:creationId xmlns:a16="http://schemas.microsoft.com/office/drawing/2014/main" id="{21D54769-CC56-40BE-9EB4-C6032BE037F2}"/>
              </a:ext>
            </a:extLst>
          </p:cNvPr>
          <p:cNvSpPr>
            <a:spLocks noChangeAspect="1"/>
          </p:cNvSpPr>
          <p:nvPr/>
        </p:nvSpPr>
        <p:spPr>
          <a:xfrm>
            <a:off x="6026764" y="3076566"/>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Star: 5 Points 4">
            <a:extLst>
              <a:ext uri="{FF2B5EF4-FFF2-40B4-BE49-F238E27FC236}">
                <a16:creationId xmlns:a16="http://schemas.microsoft.com/office/drawing/2014/main" id="{21D54769-CC56-40BE-9EB4-C6032BE037F2}"/>
              </a:ext>
            </a:extLst>
          </p:cNvPr>
          <p:cNvSpPr>
            <a:spLocks noChangeAspect="1"/>
          </p:cNvSpPr>
          <p:nvPr/>
        </p:nvSpPr>
        <p:spPr>
          <a:xfrm>
            <a:off x="6026764" y="2947963"/>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Star: 5 Points 4">
            <a:extLst>
              <a:ext uri="{FF2B5EF4-FFF2-40B4-BE49-F238E27FC236}">
                <a16:creationId xmlns:a16="http://schemas.microsoft.com/office/drawing/2014/main" id="{21D54769-CC56-40BE-9EB4-C6032BE037F2}"/>
              </a:ext>
            </a:extLst>
          </p:cNvPr>
          <p:cNvSpPr>
            <a:spLocks noChangeAspect="1"/>
          </p:cNvSpPr>
          <p:nvPr/>
        </p:nvSpPr>
        <p:spPr>
          <a:xfrm>
            <a:off x="7677954" y="3094446"/>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Star: 5 Points 4">
            <a:extLst>
              <a:ext uri="{FF2B5EF4-FFF2-40B4-BE49-F238E27FC236}">
                <a16:creationId xmlns:a16="http://schemas.microsoft.com/office/drawing/2014/main" id="{21D54769-CC56-40BE-9EB4-C6032BE037F2}"/>
              </a:ext>
            </a:extLst>
          </p:cNvPr>
          <p:cNvSpPr>
            <a:spLocks noChangeAspect="1"/>
          </p:cNvSpPr>
          <p:nvPr/>
        </p:nvSpPr>
        <p:spPr>
          <a:xfrm>
            <a:off x="7671253" y="2958561"/>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Star: 5 Points 4">
            <a:extLst>
              <a:ext uri="{FF2B5EF4-FFF2-40B4-BE49-F238E27FC236}">
                <a16:creationId xmlns:a16="http://schemas.microsoft.com/office/drawing/2014/main" id="{21D54769-CC56-40BE-9EB4-C6032BE037F2}"/>
              </a:ext>
            </a:extLst>
          </p:cNvPr>
          <p:cNvSpPr>
            <a:spLocks noChangeAspect="1"/>
          </p:cNvSpPr>
          <p:nvPr/>
        </p:nvSpPr>
        <p:spPr>
          <a:xfrm>
            <a:off x="10381339" y="2986254"/>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Star: 5 Points 4">
            <a:extLst>
              <a:ext uri="{FF2B5EF4-FFF2-40B4-BE49-F238E27FC236}">
                <a16:creationId xmlns:a16="http://schemas.microsoft.com/office/drawing/2014/main" id="{21D54769-CC56-40BE-9EB4-C6032BE037F2}"/>
              </a:ext>
            </a:extLst>
          </p:cNvPr>
          <p:cNvSpPr>
            <a:spLocks noChangeAspect="1"/>
          </p:cNvSpPr>
          <p:nvPr/>
        </p:nvSpPr>
        <p:spPr>
          <a:xfrm>
            <a:off x="10381339" y="3241668"/>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Star: 5 Points 4">
            <a:extLst>
              <a:ext uri="{FF2B5EF4-FFF2-40B4-BE49-F238E27FC236}">
                <a16:creationId xmlns:a16="http://schemas.microsoft.com/office/drawing/2014/main" id="{21D54769-CC56-40BE-9EB4-C6032BE037F2}"/>
              </a:ext>
            </a:extLst>
          </p:cNvPr>
          <p:cNvSpPr>
            <a:spLocks noChangeAspect="1"/>
          </p:cNvSpPr>
          <p:nvPr/>
        </p:nvSpPr>
        <p:spPr>
          <a:xfrm>
            <a:off x="10381339" y="3534874"/>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8" name="Elbow Connector 17"/>
          <p:cNvCxnSpPr>
            <a:cxnSpLocks/>
          </p:cNvCxnSpPr>
          <p:nvPr/>
        </p:nvCxnSpPr>
        <p:spPr>
          <a:xfrm flipH="1" flipV="1">
            <a:off x="6271386" y="1969368"/>
            <a:ext cx="3450577" cy="3496"/>
          </a:xfrm>
          <a:prstGeom prst="bentConnector5">
            <a:avLst>
              <a:gd name="adj1" fmla="val -6625"/>
              <a:gd name="adj2" fmla="val 8723684"/>
              <a:gd name="adj3" fmla="val 106625"/>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Elbow Connector 99"/>
          <p:cNvCxnSpPr>
            <a:stCxn id="28" idx="3"/>
            <a:endCxn id="12" idx="1"/>
          </p:cNvCxnSpPr>
          <p:nvPr/>
        </p:nvCxnSpPr>
        <p:spPr>
          <a:xfrm flipH="1" flipV="1">
            <a:off x="4715147" y="1972864"/>
            <a:ext cx="5602681" cy="8616"/>
          </a:xfrm>
          <a:prstGeom prst="bentConnector5">
            <a:avLst>
              <a:gd name="adj1" fmla="val -2061"/>
              <a:gd name="adj2" fmla="val 4873665"/>
              <a:gd name="adj3" fmla="val 104080"/>
            </a:avLst>
          </a:prstGeom>
          <a:ln>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10457538" y="1228503"/>
            <a:ext cx="1124861" cy="264871"/>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a:ln>
                  <a:noFill/>
                </a:ln>
                <a:solidFill>
                  <a:prstClr val="white"/>
                </a:solidFill>
                <a:effectLst/>
                <a:uLnTx/>
                <a:uFillTx/>
                <a:latin typeface="Calibri"/>
                <a:ea typeface="+mn-ea"/>
                <a:cs typeface="+mn-cs"/>
              </a:rPr>
              <a:t>Decommission</a:t>
            </a:r>
          </a:p>
        </p:txBody>
      </p:sp>
      <p:sp>
        <p:nvSpPr>
          <p:cNvPr id="99" name="Star: 5 Points 7">
            <a:extLst>
              <a:ext uri="{FF2B5EF4-FFF2-40B4-BE49-F238E27FC236}">
                <a16:creationId xmlns:a16="http://schemas.microsoft.com/office/drawing/2014/main" id="{3C804517-4D47-4C32-8F39-A62701CA5FC6}"/>
              </a:ext>
            </a:extLst>
          </p:cNvPr>
          <p:cNvSpPr>
            <a:spLocks noChangeAspect="1"/>
          </p:cNvSpPr>
          <p:nvPr/>
        </p:nvSpPr>
        <p:spPr>
          <a:xfrm>
            <a:off x="4469423" y="3344486"/>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Star: 5 Points 7">
            <a:extLst>
              <a:ext uri="{FF2B5EF4-FFF2-40B4-BE49-F238E27FC236}">
                <a16:creationId xmlns:a16="http://schemas.microsoft.com/office/drawing/2014/main" id="{3C804517-4D47-4C32-8F39-A62701CA5FC6}"/>
              </a:ext>
            </a:extLst>
          </p:cNvPr>
          <p:cNvSpPr>
            <a:spLocks noChangeAspect="1"/>
          </p:cNvSpPr>
          <p:nvPr/>
        </p:nvSpPr>
        <p:spPr>
          <a:xfrm>
            <a:off x="2406878" y="3500287"/>
            <a:ext cx="152400" cy="152400"/>
          </a:xfrm>
          <a:prstGeom prst="star5">
            <a:avLst/>
          </a:prstGeom>
          <a:gradFill>
            <a:gsLst>
              <a:gs pos="0">
                <a:schemeClr val="accent3"/>
              </a:gs>
              <a:gs pos="55000">
                <a:schemeClr val="accent3"/>
              </a:gs>
              <a:gs pos="64000">
                <a:schemeClr val="accent4"/>
              </a:gs>
              <a:gs pos="100000">
                <a:schemeClr val="accent4"/>
              </a:gs>
            </a:gsLst>
            <a:lin ang="5400000" scaled="1"/>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Star: 5 Points 4">
            <a:extLst>
              <a:ext uri="{FF2B5EF4-FFF2-40B4-BE49-F238E27FC236}">
                <a16:creationId xmlns:a16="http://schemas.microsoft.com/office/drawing/2014/main" id="{21D54769-CC56-40BE-9EB4-C6032BE037F2}"/>
              </a:ext>
            </a:extLst>
          </p:cNvPr>
          <p:cNvSpPr>
            <a:spLocks noChangeAspect="1"/>
          </p:cNvSpPr>
          <p:nvPr/>
        </p:nvSpPr>
        <p:spPr>
          <a:xfrm>
            <a:off x="2402251" y="3626991"/>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Rectangle 102"/>
          <p:cNvSpPr/>
          <p:nvPr/>
        </p:nvSpPr>
        <p:spPr>
          <a:xfrm>
            <a:off x="1304819" y="1209270"/>
            <a:ext cx="1108410" cy="264871"/>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white"/>
                </a:solidFill>
                <a:effectLst/>
                <a:uLnTx/>
                <a:uFillTx/>
                <a:latin typeface="Calibri"/>
                <a:ea typeface="+mn-ea"/>
                <a:cs typeface="+mn-cs"/>
              </a:rPr>
              <a:t>Project Closure</a:t>
            </a:r>
          </a:p>
        </p:txBody>
      </p:sp>
      <p:sp>
        <p:nvSpPr>
          <p:cNvPr id="38" name="Cloud 37"/>
          <p:cNvSpPr/>
          <p:nvPr/>
        </p:nvSpPr>
        <p:spPr>
          <a:xfrm>
            <a:off x="1327640" y="3062454"/>
            <a:ext cx="1085587" cy="765606"/>
          </a:xfrm>
          <a:prstGeom prst="cloud">
            <a:avLst/>
          </a:prstGeom>
          <a:solidFill>
            <a:schemeClr val="bg1">
              <a:lumMod val="95000"/>
            </a:schemeClr>
          </a:solidFill>
          <a:ln>
            <a:solidFill>
              <a:schemeClr val="accent2"/>
            </a:solidFill>
          </a:ln>
        </p:spPr>
        <p:style>
          <a:lnRef idx="1">
            <a:schemeClr val="dk1"/>
          </a:lnRef>
          <a:fillRef idx="3">
            <a:schemeClr val="dk1"/>
          </a:fillRef>
          <a:effectRef idx="2">
            <a:schemeClr val="dk1"/>
          </a:effectRef>
          <a:fontRef idx="minor">
            <a:schemeClr val="lt1"/>
          </a:fontRef>
        </p:style>
        <p:txBody>
          <a:bodyPr rtlCol="0" anchor="ctr"/>
          <a:lstStyle/>
          <a:p>
            <a:pPr algn="ctr"/>
            <a:r>
              <a:rPr lang="en-CA" sz="1050" dirty="0">
                <a:solidFill>
                  <a:schemeClr val="tx1"/>
                </a:solidFill>
              </a:rPr>
              <a:t>Project Artefacts</a:t>
            </a:r>
          </a:p>
        </p:txBody>
      </p:sp>
    </p:spTree>
    <p:extLst>
      <p:ext uri="{BB962C8B-B14F-4D97-AF65-F5344CB8AC3E}">
        <p14:creationId xmlns:p14="http://schemas.microsoft.com/office/powerpoint/2010/main" val="375736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13</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5">
                    <a:lumMod val="75000"/>
                  </a:schemeClr>
                </a:solidFill>
                <a:latin typeface="Arial"/>
                <a:cs typeface="Arial"/>
              </a:rPr>
              <a:t>Product Roadmap as the Investment Plan</a:t>
            </a:r>
          </a:p>
        </p:txBody>
      </p:sp>
      <p:pic>
        <p:nvPicPr>
          <p:cNvPr id="5" name="Picture 4" descr="The image shows a road that, at its end, forks into two futures: Future A and Future B. On that road there are a series of Business Outcome flags. Each Business Outcome Flag includes a value and a cost (in sprints). One of the Business Outcome flag also has a 'must have by date' label. Under the road are time blocks: next three months, next three months, next six months, future."/>
          <p:cNvPicPr>
            <a:picLocks noChangeAspect="1"/>
          </p:cNvPicPr>
          <p:nvPr/>
        </p:nvPicPr>
        <p:blipFill>
          <a:blip r:embed="rId5"/>
          <a:stretch>
            <a:fillRect/>
          </a:stretch>
        </p:blipFill>
        <p:spPr>
          <a:xfrm>
            <a:off x="508654" y="1320800"/>
            <a:ext cx="6586538" cy="3437096"/>
          </a:xfrm>
          <a:prstGeom prst="rect">
            <a:avLst/>
          </a:prstGeom>
        </p:spPr>
      </p:pic>
      <p:sp>
        <p:nvSpPr>
          <p:cNvPr id="7" name="TextBox 6"/>
          <p:cNvSpPr txBox="1"/>
          <p:nvPr/>
        </p:nvSpPr>
        <p:spPr>
          <a:xfrm>
            <a:off x="7133620" y="1101440"/>
            <a:ext cx="4537680" cy="486287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CA"/>
              <a:t>The </a:t>
            </a:r>
            <a:r>
              <a:rPr lang="en-CA" b="1"/>
              <a:t>Product Roadmap</a:t>
            </a:r>
            <a:r>
              <a:rPr lang="en-CA"/>
              <a:t> is </a:t>
            </a:r>
            <a:r>
              <a:rPr lang="en-CA" b="1"/>
              <a:t>the plan </a:t>
            </a:r>
            <a:r>
              <a:rPr lang="en-CA"/>
              <a:t>and basis of </a:t>
            </a:r>
            <a:r>
              <a:rPr lang="en-CA" b="1"/>
              <a:t>accountability</a:t>
            </a:r>
            <a:endParaRPr lang="en-CA"/>
          </a:p>
          <a:p>
            <a:pPr marL="285750" indent="-285750">
              <a:spcBef>
                <a:spcPts val="600"/>
              </a:spcBef>
              <a:spcAft>
                <a:spcPts val="600"/>
              </a:spcAft>
              <a:buFont typeface="Arial" panose="020B0604020202020204" pitchFamily="34" charset="0"/>
              <a:buChar char="•"/>
            </a:pPr>
            <a:r>
              <a:rPr lang="en-CA"/>
              <a:t>A </a:t>
            </a:r>
            <a:r>
              <a:rPr lang="en-CA" b="1"/>
              <a:t>Business Outcome</a:t>
            </a:r>
            <a:r>
              <a:rPr lang="en-CA"/>
              <a:t> is a mini-</a:t>
            </a:r>
            <a:r>
              <a:rPr lang="en-CA" b="1"/>
              <a:t>business case</a:t>
            </a:r>
            <a:r>
              <a:rPr lang="en-CA"/>
              <a:t> (1 pager) and the </a:t>
            </a:r>
            <a:r>
              <a:rPr lang="en-CA" b="1"/>
              <a:t>definition of success</a:t>
            </a:r>
            <a:r>
              <a:rPr lang="en-CA"/>
              <a:t> for a particular step</a:t>
            </a:r>
          </a:p>
          <a:p>
            <a:pPr marL="285750" indent="-285750">
              <a:spcBef>
                <a:spcPts val="600"/>
              </a:spcBef>
              <a:spcAft>
                <a:spcPts val="600"/>
              </a:spcAft>
              <a:buFont typeface="Arial" panose="020B0604020202020204" pitchFamily="34" charset="0"/>
              <a:buChar char="•"/>
            </a:pPr>
            <a:r>
              <a:rPr lang="en-CA" b="1"/>
              <a:t>Funding based on priorities</a:t>
            </a:r>
            <a:r>
              <a:rPr lang="en-CA"/>
              <a:t>, not historical spending levels</a:t>
            </a:r>
          </a:p>
          <a:p>
            <a:pPr marL="285750" indent="-285750">
              <a:spcBef>
                <a:spcPts val="600"/>
              </a:spcBef>
              <a:spcAft>
                <a:spcPts val="600"/>
              </a:spcAft>
              <a:buFont typeface="Arial" panose="020B0604020202020204" pitchFamily="34" charset="0"/>
              <a:buChar char="•"/>
            </a:pPr>
            <a:r>
              <a:rPr lang="en-CA"/>
              <a:t>The Roadmap can and </a:t>
            </a:r>
            <a:r>
              <a:rPr lang="en-CA" b="1"/>
              <a:t>will reprioritized or add new business outcomes to the roadmap</a:t>
            </a:r>
            <a:r>
              <a:rPr lang="en-CA"/>
              <a:t> due to experience gained with the product and to changes in departmental priorities</a:t>
            </a:r>
          </a:p>
          <a:p>
            <a:pPr marL="285750" indent="-285750">
              <a:spcBef>
                <a:spcPts val="600"/>
              </a:spcBef>
              <a:spcAft>
                <a:spcPts val="600"/>
              </a:spcAft>
              <a:buFont typeface="Arial" panose="020B0604020202020204" pitchFamily="34" charset="0"/>
              <a:buChar char="•"/>
            </a:pPr>
            <a:r>
              <a:rPr lang="en-CA"/>
              <a:t>A roadmap is </a:t>
            </a:r>
            <a:r>
              <a:rPr lang="en-CA" b="1"/>
              <a:t>reality</a:t>
            </a:r>
            <a:r>
              <a:rPr lang="en-CA"/>
              <a:t>. Parallel projects feed Roadmap backlogs and will adjust based on the roadmap’s changes.</a:t>
            </a:r>
          </a:p>
        </p:txBody>
      </p:sp>
      <p:sp>
        <p:nvSpPr>
          <p:cNvPr id="9" name="TextBox 8">
            <a:extLst>
              <a:ext uri="{FF2B5EF4-FFF2-40B4-BE49-F238E27FC236}">
                <a16:creationId xmlns:a16="http://schemas.microsoft.com/office/drawing/2014/main" id="{6D200235-8CEF-415C-B8FF-36505DD6133F}"/>
              </a:ext>
            </a:extLst>
          </p:cNvPr>
          <p:cNvSpPr txBox="1"/>
          <p:nvPr/>
        </p:nvSpPr>
        <p:spPr>
          <a:xfrm>
            <a:off x="508654" y="4757896"/>
            <a:ext cx="6536066" cy="738664"/>
          </a:xfrm>
          <a:prstGeom prst="rect">
            <a:avLst/>
          </a:prstGeom>
          <a:noFill/>
        </p:spPr>
        <p:txBody>
          <a:bodyPr wrap="square" rtlCol="0">
            <a:spAutoFit/>
          </a:bodyPr>
          <a:lstStyle/>
          <a:p>
            <a:r>
              <a:rPr lang="en-US" sz="1400" i="1"/>
              <a:t>The path towards an outcome is not straight</a:t>
            </a:r>
            <a:r>
              <a:rPr lang="en-US" sz="1400" i="1" baseline="30000"/>
              <a:t>1</a:t>
            </a:r>
          </a:p>
          <a:p>
            <a:r>
              <a:rPr lang="en-US" sz="1400" i="1"/>
              <a:t>Requires moving towards </a:t>
            </a:r>
            <a:r>
              <a:rPr lang="en-US" sz="1400" i="1">
                <a:hlinkClick r:id="rId6"/>
              </a:rPr>
              <a:t>Continuous-type of ATOs </a:t>
            </a:r>
            <a:r>
              <a:rPr lang="en-US" sz="1400" i="1"/>
              <a:t>and Monitoring</a:t>
            </a:r>
            <a:r>
              <a:rPr lang="en-US" sz="1400" i="1" baseline="30000"/>
              <a:t>2</a:t>
            </a:r>
          </a:p>
          <a:p>
            <a:r>
              <a:rPr lang="en-US" sz="1400" i="1"/>
              <a:t>Requires LOBs to accurately define </a:t>
            </a:r>
            <a:r>
              <a:rPr lang="en-US" sz="1400" b="1" i="1"/>
              <a:t>business outcomes</a:t>
            </a:r>
            <a:r>
              <a:rPr lang="en-US" sz="1400" i="1"/>
              <a:t> (</a:t>
            </a:r>
            <a:r>
              <a:rPr lang="en-US" sz="1300" i="1"/>
              <a:t>promotes CDO/BAAO partnership</a:t>
            </a:r>
            <a:r>
              <a:rPr lang="en-US" sz="1400" i="1"/>
              <a:t>)</a:t>
            </a:r>
            <a:endParaRPr lang="en-CA" sz="1400" i="1"/>
          </a:p>
        </p:txBody>
      </p:sp>
      <p:sp>
        <p:nvSpPr>
          <p:cNvPr id="8" name="TextBox 7">
            <a:extLst>
              <a:ext uri="{FF2B5EF4-FFF2-40B4-BE49-F238E27FC236}">
                <a16:creationId xmlns:a16="http://schemas.microsoft.com/office/drawing/2014/main" id="{B1C652FF-8035-471E-A05B-AE1C221C1660}"/>
              </a:ext>
            </a:extLst>
          </p:cNvPr>
          <p:cNvSpPr txBox="1"/>
          <p:nvPr/>
        </p:nvSpPr>
        <p:spPr>
          <a:xfrm>
            <a:off x="518487" y="5768526"/>
            <a:ext cx="6615134" cy="430887"/>
          </a:xfrm>
          <a:prstGeom prst="rect">
            <a:avLst/>
          </a:prstGeom>
          <a:noFill/>
        </p:spPr>
        <p:txBody>
          <a:bodyPr wrap="square" rtlCol="0">
            <a:spAutoFit/>
          </a:bodyPr>
          <a:lstStyle/>
          <a:p>
            <a:r>
              <a:rPr lang="en-CA" sz="1100" i="1" baseline="30000">
                <a:cs typeface="Segoe UI" panose="020B0502040204020203" pitchFamily="34" charset="0"/>
              </a:rPr>
              <a:t>1</a:t>
            </a:r>
            <a:r>
              <a:rPr lang="en-CA" sz="1100" i="1">
                <a:cs typeface="Segoe UI" panose="020B0502040204020203" pitchFamily="34" charset="0"/>
              </a:rPr>
              <a:t> Requires a different set of metrics than project schedules due to iterative, empirical evidence seeking, process</a:t>
            </a:r>
          </a:p>
          <a:p>
            <a:r>
              <a:rPr lang="en-CA" sz="1100" i="1" baseline="30000">
                <a:cs typeface="Segoe UI" panose="020B0502040204020203" pitchFamily="34" charset="0"/>
              </a:rPr>
              <a:t>2 </a:t>
            </a:r>
            <a:r>
              <a:rPr lang="en-CA" sz="1100" i="1">
                <a:cs typeface="Segoe UI" panose="020B0502040204020203" pitchFamily="34" charset="0"/>
              </a:rPr>
              <a:t>NIST and ITSG-33 do not have continuous types of controls. Need to innovate while remaining in compliance.</a:t>
            </a:r>
          </a:p>
        </p:txBody>
      </p:sp>
    </p:spTree>
    <p:extLst>
      <p:ext uri="{BB962C8B-B14F-4D97-AF65-F5344CB8AC3E}">
        <p14:creationId xmlns:p14="http://schemas.microsoft.com/office/powerpoint/2010/main" val="229130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14</a:t>
            </a:fld>
            <a:endParaRPr lang="en-US"/>
          </a:p>
        </p:txBody>
      </p:sp>
      <p:sp>
        <p:nvSpPr>
          <p:cNvPr id="4" name="Content Placeholder 2"/>
          <p:cNvSpPr txBox="1">
            <a:spLocks/>
          </p:cNvSpPr>
          <p:nvPr>
            <p:custDataLst>
              <p:tags r:id="rId2"/>
            </p:custDataLst>
          </p:nvPr>
        </p:nvSpPr>
        <p:spPr>
          <a:xfrm>
            <a:off x="1981200" y="2055092"/>
            <a:ext cx="8229600" cy="365990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4">
              <a:buClr>
                <a:schemeClr val="accent5">
                  <a:lumMod val="75000"/>
                </a:schemeClr>
              </a:buClr>
              <a:defRPr/>
            </a:pPr>
            <a:endParaRPr lang="en-CA" sz="1800"/>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3"/>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5">
                    <a:lumMod val="75000"/>
                  </a:schemeClr>
                </a:solidFill>
                <a:latin typeface="Arial"/>
                <a:cs typeface="Arial"/>
              </a:rPr>
              <a:t>3 Key Metrics to provide assurances</a:t>
            </a:r>
          </a:p>
        </p:txBody>
      </p:sp>
      <p:pic>
        <p:nvPicPr>
          <p:cNvPr id="8" name="Picture 7" descr="The image shows a grouping of 3 sub-image. The first one includes four squares corresponding to the diagnostic metrics: velocity, time to deliver (in days), load (in number of items), happiness (pourcentage of turn over and survey result). Each of the four squares also has a coloured arrow, either red or green to show whether that metric is improving or not. The second image is workload distribution. It shows a bar graphic of twleve bars, one for each month. Under the bar graphic is the legend for each work item: features, defects, risks, debt. The bar graphic has a colour for each of the work item. At the beginning, the bars show more features than the other work items. At the end of the graphic, the bars show more debt than other work items. The final image is the business results. This image includes three squares: one for value (showing number of claims and a APM+ value in percentage), one for costs (showing FTEs, infrastructure, and licence cost in dollars), one for Quality (showing number of incidents, escape defect ration in pourcentage, and APM+ condition.">
            <a:extLst>
              <a:ext uri="{FF2B5EF4-FFF2-40B4-BE49-F238E27FC236}">
                <a16:creationId xmlns:a16="http://schemas.microsoft.com/office/drawing/2014/main" id="{67E955C7-6D3B-466E-BA95-6ED67483C650}"/>
              </a:ext>
            </a:extLst>
          </p:cNvPr>
          <p:cNvPicPr>
            <a:picLocks noChangeAspect="1"/>
          </p:cNvPicPr>
          <p:nvPr/>
        </p:nvPicPr>
        <p:blipFill>
          <a:blip r:embed="rId6"/>
          <a:stretch>
            <a:fillRect/>
          </a:stretch>
        </p:blipFill>
        <p:spPr>
          <a:xfrm>
            <a:off x="299102" y="1779337"/>
            <a:ext cx="7501873" cy="2758041"/>
          </a:xfrm>
          <a:prstGeom prst="rect">
            <a:avLst/>
          </a:prstGeom>
        </p:spPr>
      </p:pic>
      <p:sp>
        <p:nvSpPr>
          <p:cNvPr id="11" name="TextBox 10"/>
          <p:cNvSpPr txBox="1"/>
          <p:nvPr/>
        </p:nvSpPr>
        <p:spPr>
          <a:xfrm>
            <a:off x="7800975" y="1091641"/>
            <a:ext cx="3781425" cy="4708981"/>
          </a:xfrm>
          <a:prstGeom prst="rect">
            <a:avLst/>
          </a:prstGeom>
          <a:noFill/>
        </p:spPr>
        <p:txBody>
          <a:bodyPr wrap="square" rtlCol="0">
            <a:spAutoFit/>
          </a:bodyPr>
          <a:lstStyle/>
          <a:p>
            <a:pPr marL="285750" indent="-285750">
              <a:buFont typeface="Arial" panose="020B0604020202020204" pitchFamily="34" charset="0"/>
              <a:buChar char="•"/>
            </a:pPr>
            <a:r>
              <a:rPr lang="en-CA" sz="2000"/>
              <a:t>Demonstrates progress towards </a:t>
            </a:r>
            <a:r>
              <a:rPr lang="en-CA" sz="2000" b="1"/>
              <a:t>Roadmap’s business outcomes</a:t>
            </a:r>
          </a:p>
          <a:p>
            <a:pPr marL="285750" indent="-285750">
              <a:buFont typeface="Arial" panose="020B0604020202020204" pitchFamily="34" charset="0"/>
              <a:buChar char="•"/>
            </a:pPr>
            <a:endParaRPr lang="en-CA" sz="2000"/>
          </a:p>
          <a:p>
            <a:pPr marL="285750" indent="-285750">
              <a:buFont typeface="Arial" panose="020B0604020202020204" pitchFamily="34" charset="0"/>
              <a:buChar char="•"/>
            </a:pPr>
            <a:r>
              <a:rPr lang="en-CA" sz="2000"/>
              <a:t>Includes </a:t>
            </a:r>
            <a:r>
              <a:rPr lang="en-CA" sz="2000" b="1"/>
              <a:t>Health Diagnostic </a:t>
            </a:r>
            <a:r>
              <a:rPr lang="en-CA" sz="2000"/>
              <a:t>metrics to address potential velocity issues </a:t>
            </a:r>
            <a:r>
              <a:rPr lang="en-CA"/>
              <a:t>(e.g. creeping technical debt)</a:t>
            </a:r>
            <a:endParaRPr lang="en-CA" sz="2000"/>
          </a:p>
          <a:p>
            <a:pPr marL="285750" indent="-285750">
              <a:buFont typeface="Arial" panose="020B0604020202020204" pitchFamily="34" charset="0"/>
              <a:buChar char="•"/>
            </a:pPr>
            <a:endParaRPr lang="en-CA" sz="2000"/>
          </a:p>
          <a:p>
            <a:pPr marL="285750" indent="-285750">
              <a:buFont typeface="Arial" panose="020B0604020202020204" pitchFamily="34" charset="0"/>
              <a:buChar char="•"/>
            </a:pPr>
            <a:r>
              <a:rPr lang="en-CA" sz="2000"/>
              <a:t>Includes </a:t>
            </a:r>
            <a:r>
              <a:rPr lang="en-CA" sz="2000" b="1"/>
              <a:t>Workload distribution </a:t>
            </a:r>
            <a:r>
              <a:rPr lang="en-CA" sz="2000"/>
              <a:t>for transparency on focus</a:t>
            </a:r>
          </a:p>
          <a:p>
            <a:pPr marL="285750" indent="-285750">
              <a:buFont typeface="Arial" panose="020B0604020202020204" pitchFamily="34" charset="0"/>
              <a:buChar char="•"/>
            </a:pPr>
            <a:endParaRPr lang="en-CA" sz="2000"/>
          </a:p>
          <a:p>
            <a:pPr marL="285750" indent="-285750">
              <a:buFont typeface="Arial" panose="020B0604020202020204" pitchFamily="34" charset="0"/>
              <a:buChar char="•"/>
            </a:pPr>
            <a:r>
              <a:rPr lang="en-CA" sz="2000"/>
              <a:t>Includes </a:t>
            </a:r>
            <a:r>
              <a:rPr lang="en-CA" sz="2000" b="1"/>
              <a:t>Business Results </a:t>
            </a:r>
            <a:r>
              <a:rPr lang="en-CA" sz="2000"/>
              <a:t>which is ultimately what the Business and CFO cares about</a:t>
            </a:r>
          </a:p>
          <a:p>
            <a:pPr marL="285750" indent="-285750">
              <a:buFont typeface="Arial" panose="020B0604020202020204" pitchFamily="34" charset="0"/>
              <a:buChar char="•"/>
            </a:pPr>
            <a:endParaRPr lang="en-CA" sz="2000"/>
          </a:p>
        </p:txBody>
      </p:sp>
      <p:sp>
        <p:nvSpPr>
          <p:cNvPr id="3" name="TextBox 2"/>
          <p:cNvSpPr txBox="1"/>
          <p:nvPr/>
        </p:nvSpPr>
        <p:spPr>
          <a:xfrm>
            <a:off x="508655" y="5710743"/>
            <a:ext cx="11073746" cy="369332"/>
          </a:xfrm>
          <a:prstGeom prst="rect">
            <a:avLst/>
          </a:prstGeom>
          <a:noFill/>
        </p:spPr>
        <p:txBody>
          <a:bodyPr wrap="square" rtlCol="0">
            <a:spAutoFit/>
          </a:bodyPr>
          <a:lstStyle/>
          <a:p>
            <a:pPr algn="ctr"/>
            <a:r>
              <a:rPr lang="en-CA" i="1"/>
              <a:t>Business Results identification would benefit from strong collaboration with the CDO and BAAO</a:t>
            </a:r>
          </a:p>
        </p:txBody>
      </p:sp>
      <p:sp>
        <p:nvSpPr>
          <p:cNvPr id="5" name="TextBox 4">
            <a:extLst>
              <a:ext uri="{FF2B5EF4-FFF2-40B4-BE49-F238E27FC236}">
                <a16:creationId xmlns:a16="http://schemas.microsoft.com/office/drawing/2014/main" id="{9CD63F6B-9BC4-42E1-9B49-C269E7E76E89}"/>
              </a:ext>
            </a:extLst>
          </p:cNvPr>
          <p:cNvSpPr txBox="1"/>
          <p:nvPr/>
        </p:nvSpPr>
        <p:spPr>
          <a:xfrm>
            <a:off x="403877" y="1184453"/>
            <a:ext cx="7292321" cy="584775"/>
          </a:xfrm>
          <a:prstGeom prst="rect">
            <a:avLst/>
          </a:prstGeom>
          <a:noFill/>
        </p:spPr>
        <p:txBody>
          <a:bodyPr wrap="square" rtlCol="0">
            <a:spAutoFit/>
          </a:bodyPr>
          <a:lstStyle/>
          <a:p>
            <a:r>
              <a:rPr lang="en-CA" sz="1600"/>
              <a:t>Produced by the Product Team</a:t>
            </a:r>
          </a:p>
          <a:p>
            <a:r>
              <a:rPr lang="en-CA" sz="1600"/>
              <a:t>Consumed by the Product Team, Business Sponsor, and Governance (DGPOC/MPIB)</a:t>
            </a:r>
            <a:endParaRPr lang="en-CA" sz="1600" i="1"/>
          </a:p>
        </p:txBody>
      </p:sp>
      <p:sp>
        <p:nvSpPr>
          <p:cNvPr id="9" name="Thought Bubble: Cloud 8">
            <a:extLst>
              <a:ext uri="{FF2B5EF4-FFF2-40B4-BE49-F238E27FC236}">
                <a16:creationId xmlns:a16="http://schemas.microsoft.com/office/drawing/2014/main" id="{0B9295F1-FD44-4714-97A6-627A1D9A2B94}"/>
              </a:ext>
            </a:extLst>
          </p:cNvPr>
          <p:cNvSpPr/>
          <p:nvPr/>
        </p:nvSpPr>
        <p:spPr>
          <a:xfrm>
            <a:off x="4251782" y="4636117"/>
            <a:ext cx="2256022" cy="936400"/>
          </a:xfrm>
          <a:prstGeom prst="cloudCallout">
            <a:avLst>
              <a:gd name="adj1" fmla="val 70540"/>
              <a:gd name="adj2" fmla="val -5975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400"/>
              <a:t>Tied to a Program’s results</a:t>
            </a:r>
          </a:p>
        </p:txBody>
      </p:sp>
    </p:spTree>
    <p:extLst>
      <p:ext uri="{BB962C8B-B14F-4D97-AF65-F5344CB8AC3E}">
        <p14:creationId xmlns:p14="http://schemas.microsoft.com/office/powerpoint/2010/main" val="1418907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15</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a:solidFill>
                  <a:schemeClr val="accent5">
                    <a:lumMod val="75000"/>
                  </a:schemeClr>
                </a:solidFill>
                <a:latin typeface="Arial"/>
                <a:cs typeface="Arial"/>
              </a:rPr>
              <a:t>Portfolio Management &amp; priority-based funding</a:t>
            </a:r>
          </a:p>
        </p:txBody>
      </p:sp>
      <p:pic>
        <p:nvPicPr>
          <p:cNvPr id="3" name="Picture 2" descr="The image shows the relationships between the CFO, Program Officials, Teams, Roadmaps, and Stakeholders. On the left side is the CFO with a large bag of money, representing a program's portfolio budget. On the right of the CFO are three smaller bags of money (under a Program Official), representing funding for three products. The third smaller bag of money is bigger than the other two. On the right are teams. The two smaller bag of money have one team, the bigger bag of money (3rd product) has two teams. Next, on the right, are smaller version of figure 2 image (a product's roadmap that is a road forking at its end). Product number 3 (the bigger bag of money) has more than one roadmap. Finally, on the far right are images of Stakeholders."/>
          <p:cNvPicPr>
            <a:picLocks noChangeAspect="1"/>
          </p:cNvPicPr>
          <p:nvPr/>
        </p:nvPicPr>
        <p:blipFill>
          <a:blip r:embed="rId5"/>
          <a:stretch>
            <a:fillRect/>
          </a:stretch>
        </p:blipFill>
        <p:spPr>
          <a:xfrm>
            <a:off x="453653" y="1694313"/>
            <a:ext cx="7356562" cy="4046723"/>
          </a:xfrm>
          <a:prstGeom prst="rect">
            <a:avLst/>
          </a:prstGeom>
        </p:spPr>
      </p:pic>
      <p:sp>
        <p:nvSpPr>
          <p:cNvPr id="5" name="TextBox 4"/>
          <p:cNvSpPr txBox="1"/>
          <p:nvPr/>
        </p:nvSpPr>
        <p:spPr>
          <a:xfrm>
            <a:off x="4994920" y="1871193"/>
            <a:ext cx="1498600" cy="307777"/>
          </a:xfrm>
          <a:prstGeom prst="rect">
            <a:avLst/>
          </a:prstGeom>
          <a:noFill/>
        </p:spPr>
        <p:txBody>
          <a:bodyPr wrap="square" rtlCol="0">
            <a:spAutoFit/>
          </a:bodyPr>
          <a:lstStyle/>
          <a:p>
            <a:pPr algn="ctr"/>
            <a:r>
              <a:rPr lang="fr-CA" sz="1400"/>
              <a:t>(roadmaps)</a:t>
            </a:r>
            <a:endParaRPr lang="en-CA" sz="1400"/>
          </a:p>
        </p:txBody>
      </p:sp>
      <p:sp>
        <p:nvSpPr>
          <p:cNvPr id="7" name="Rectangle 6">
            <a:extLst>
              <a:ext uri="{FF2B5EF4-FFF2-40B4-BE49-F238E27FC236}">
                <a16:creationId xmlns:a16="http://schemas.microsoft.com/office/drawing/2014/main" id="{F91757C8-6B33-4577-80B6-88867AF67B25}"/>
              </a:ext>
            </a:extLst>
          </p:cNvPr>
          <p:cNvSpPr/>
          <p:nvPr/>
        </p:nvSpPr>
        <p:spPr>
          <a:xfrm>
            <a:off x="582097" y="4308848"/>
            <a:ext cx="1005961" cy="4119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Thought Bubble: Cloud 7">
            <a:extLst>
              <a:ext uri="{FF2B5EF4-FFF2-40B4-BE49-F238E27FC236}">
                <a16:creationId xmlns:a16="http://schemas.microsoft.com/office/drawing/2014/main" id="{D62DB9B5-76AA-4CAB-880E-3DAEC1FB5D8B}"/>
              </a:ext>
            </a:extLst>
          </p:cNvPr>
          <p:cNvSpPr/>
          <p:nvPr/>
        </p:nvSpPr>
        <p:spPr>
          <a:xfrm>
            <a:off x="167145" y="4701191"/>
            <a:ext cx="1372787" cy="973292"/>
          </a:xfrm>
          <a:prstGeom prst="cloudCallout">
            <a:avLst>
              <a:gd name="adj1" fmla="val 27349"/>
              <a:gd name="adj2" fmla="val -9144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200"/>
              <a:t>Program’s portfolio Budget</a:t>
            </a:r>
          </a:p>
        </p:txBody>
      </p:sp>
      <p:sp>
        <p:nvSpPr>
          <p:cNvPr id="12" name="TextBox 11"/>
          <p:cNvSpPr txBox="1"/>
          <p:nvPr/>
        </p:nvSpPr>
        <p:spPr>
          <a:xfrm>
            <a:off x="1698170" y="1762136"/>
            <a:ext cx="1980055" cy="369332"/>
          </a:xfrm>
          <a:prstGeom prst="rect">
            <a:avLst/>
          </a:prstGeom>
          <a:noFill/>
        </p:spPr>
        <p:txBody>
          <a:bodyPr wrap="square" rtlCol="0">
            <a:spAutoFit/>
          </a:bodyPr>
          <a:lstStyle/>
          <a:p>
            <a:r>
              <a:rPr lang="en-CA" b="1"/>
              <a:t>Program Official</a:t>
            </a:r>
          </a:p>
        </p:txBody>
      </p:sp>
      <p:sp>
        <p:nvSpPr>
          <p:cNvPr id="13" name="TextBox 12"/>
          <p:cNvSpPr txBox="1"/>
          <p:nvPr/>
        </p:nvSpPr>
        <p:spPr>
          <a:xfrm>
            <a:off x="8048805" y="2157665"/>
            <a:ext cx="3706391" cy="304698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CA" b="1"/>
              <a:t>CFO</a:t>
            </a:r>
            <a:r>
              <a:rPr lang="en-CA"/>
              <a:t> defines </a:t>
            </a:r>
            <a:r>
              <a:rPr lang="en-CA" b="1"/>
              <a:t>budgets</a:t>
            </a:r>
            <a:r>
              <a:rPr lang="en-CA"/>
              <a:t> based on ESDC priorities</a:t>
            </a:r>
          </a:p>
          <a:p>
            <a:pPr marL="285750" indent="-285750">
              <a:spcBef>
                <a:spcPts val="600"/>
              </a:spcBef>
              <a:spcAft>
                <a:spcPts val="600"/>
              </a:spcAft>
              <a:buFont typeface="Arial" panose="020B0604020202020204" pitchFamily="34" charset="0"/>
              <a:buChar char="•"/>
            </a:pPr>
            <a:r>
              <a:rPr lang="en-CA" b="1"/>
              <a:t>Program Officials</a:t>
            </a:r>
            <a:r>
              <a:rPr lang="en-CA"/>
              <a:t> decide where the funds are allocated</a:t>
            </a:r>
          </a:p>
          <a:p>
            <a:pPr marL="285750" indent="-285750">
              <a:spcBef>
                <a:spcPts val="600"/>
              </a:spcBef>
              <a:spcAft>
                <a:spcPts val="600"/>
              </a:spcAft>
              <a:buFont typeface="Arial" panose="020B0604020202020204" pitchFamily="34" charset="0"/>
              <a:buChar char="•"/>
            </a:pPr>
            <a:r>
              <a:rPr lang="en-CA"/>
              <a:t>Re-distribution of funds establishes new </a:t>
            </a:r>
            <a:r>
              <a:rPr lang="en-CA" b="1"/>
              <a:t>priorities</a:t>
            </a:r>
            <a:r>
              <a:rPr lang="en-CA"/>
              <a:t> for value stream teams</a:t>
            </a:r>
          </a:p>
          <a:p>
            <a:pPr marL="285750" indent="-285750">
              <a:spcBef>
                <a:spcPts val="600"/>
              </a:spcBef>
              <a:spcAft>
                <a:spcPts val="600"/>
              </a:spcAft>
              <a:buFont typeface="Arial" panose="020B0604020202020204" pitchFamily="34" charset="0"/>
              <a:buChar char="•"/>
            </a:pPr>
            <a:r>
              <a:rPr lang="en-CA" b="1"/>
              <a:t>Increasing</a:t>
            </a:r>
            <a:r>
              <a:rPr lang="en-CA"/>
              <a:t> a product’s budget requires </a:t>
            </a:r>
            <a:r>
              <a:rPr lang="en-CA" b="1"/>
              <a:t>CFO</a:t>
            </a:r>
            <a:r>
              <a:rPr lang="en-CA"/>
              <a:t> engagement</a:t>
            </a:r>
          </a:p>
        </p:txBody>
      </p:sp>
      <p:sp>
        <p:nvSpPr>
          <p:cNvPr id="4" name="TextBox 3"/>
          <p:cNvSpPr txBox="1"/>
          <p:nvPr/>
        </p:nvSpPr>
        <p:spPr>
          <a:xfrm>
            <a:off x="453653" y="862149"/>
            <a:ext cx="10980701" cy="646331"/>
          </a:xfrm>
          <a:prstGeom prst="rect">
            <a:avLst/>
          </a:prstGeom>
          <a:noFill/>
        </p:spPr>
        <p:txBody>
          <a:bodyPr wrap="square" rtlCol="0">
            <a:spAutoFit/>
          </a:bodyPr>
          <a:lstStyle/>
          <a:p>
            <a:pPr algn="ctr"/>
            <a:r>
              <a:rPr lang="en-CA" b="1"/>
              <a:t>CFO responsible for Budget,</a:t>
            </a:r>
            <a:r>
              <a:rPr lang="en-CA"/>
              <a:t> proportional to departmental and government </a:t>
            </a:r>
            <a:r>
              <a:rPr lang="en-CA" b="1"/>
              <a:t>priorities</a:t>
            </a:r>
          </a:p>
          <a:p>
            <a:pPr algn="ctr"/>
            <a:r>
              <a:rPr lang="en-CA" b="1"/>
              <a:t>Program Official responsible for fund </a:t>
            </a:r>
            <a:r>
              <a:rPr lang="en-CA"/>
              <a:t>according to </a:t>
            </a:r>
            <a:r>
              <a:rPr lang="en-CA" b="1"/>
              <a:t>her priorities</a:t>
            </a:r>
          </a:p>
        </p:txBody>
      </p:sp>
      <p:sp>
        <p:nvSpPr>
          <p:cNvPr id="16" name="Rectangle 15"/>
          <p:cNvSpPr/>
          <p:nvPr/>
        </p:nvSpPr>
        <p:spPr>
          <a:xfrm>
            <a:off x="1927225" y="4473846"/>
            <a:ext cx="683240" cy="870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Rectangle 16"/>
          <p:cNvSpPr/>
          <p:nvPr/>
        </p:nvSpPr>
        <p:spPr>
          <a:xfrm>
            <a:off x="2031205" y="2199291"/>
            <a:ext cx="457201" cy="548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5" name="Picture 14"/>
          <p:cNvPicPr>
            <a:picLocks noChangeAspect="1"/>
          </p:cNvPicPr>
          <p:nvPr/>
        </p:nvPicPr>
        <p:blipFill>
          <a:blip r:embed="rId6"/>
          <a:stretch>
            <a:fillRect/>
          </a:stretch>
        </p:blipFill>
        <p:spPr>
          <a:xfrm>
            <a:off x="1941859" y="4314078"/>
            <a:ext cx="737485" cy="873759"/>
          </a:xfrm>
          <a:prstGeom prst="rect">
            <a:avLst/>
          </a:prstGeom>
        </p:spPr>
      </p:pic>
      <p:pic>
        <p:nvPicPr>
          <p:cNvPr id="18" name="Picture 17"/>
          <p:cNvPicPr>
            <a:picLocks noChangeAspect="1"/>
          </p:cNvPicPr>
          <p:nvPr/>
        </p:nvPicPr>
        <p:blipFill>
          <a:blip r:embed="rId6"/>
          <a:stretch>
            <a:fillRect/>
          </a:stretch>
        </p:blipFill>
        <p:spPr>
          <a:xfrm>
            <a:off x="2031205" y="2238784"/>
            <a:ext cx="437826" cy="518728"/>
          </a:xfrm>
          <a:prstGeom prst="rect">
            <a:avLst/>
          </a:prstGeom>
        </p:spPr>
      </p:pic>
      <p:sp>
        <p:nvSpPr>
          <p:cNvPr id="24" name="Rectangle 23"/>
          <p:cNvSpPr/>
          <p:nvPr/>
        </p:nvSpPr>
        <p:spPr>
          <a:xfrm>
            <a:off x="2672356" y="4497819"/>
            <a:ext cx="954287" cy="870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23" name="Picture 22"/>
          <p:cNvPicPr>
            <a:picLocks noChangeAspect="1"/>
          </p:cNvPicPr>
          <p:nvPr/>
        </p:nvPicPr>
        <p:blipFill>
          <a:blip r:embed="rId7"/>
          <a:stretch>
            <a:fillRect/>
          </a:stretch>
        </p:blipFill>
        <p:spPr>
          <a:xfrm>
            <a:off x="2741235" y="4536909"/>
            <a:ext cx="878197" cy="760582"/>
          </a:xfrm>
          <a:prstGeom prst="rect">
            <a:avLst/>
          </a:prstGeom>
        </p:spPr>
      </p:pic>
      <p:sp>
        <p:nvSpPr>
          <p:cNvPr id="9" name="Thought Bubble: Cloud 8">
            <a:extLst>
              <a:ext uri="{FF2B5EF4-FFF2-40B4-BE49-F238E27FC236}">
                <a16:creationId xmlns:a16="http://schemas.microsoft.com/office/drawing/2014/main" id="{BB6090FA-5805-4505-9687-A2494496E25D}"/>
              </a:ext>
            </a:extLst>
          </p:cNvPr>
          <p:cNvSpPr/>
          <p:nvPr/>
        </p:nvSpPr>
        <p:spPr>
          <a:xfrm>
            <a:off x="2840914" y="5177464"/>
            <a:ext cx="1222773" cy="657941"/>
          </a:xfrm>
          <a:prstGeom prst="cloudCallout">
            <a:avLst>
              <a:gd name="adj1" fmla="val -66161"/>
              <a:gd name="adj2" fmla="val -428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200"/>
              <a:t>Product C</a:t>
            </a:r>
          </a:p>
        </p:txBody>
      </p:sp>
      <p:sp>
        <p:nvSpPr>
          <p:cNvPr id="11" name="Thought Bubble: Cloud 10">
            <a:extLst>
              <a:ext uri="{FF2B5EF4-FFF2-40B4-BE49-F238E27FC236}">
                <a16:creationId xmlns:a16="http://schemas.microsoft.com/office/drawing/2014/main" id="{0D6FE3E2-6407-4729-8FB7-F26B4D829C30}"/>
              </a:ext>
            </a:extLst>
          </p:cNvPr>
          <p:cNvSpPr/>
          <p:nvPr/>
        </p:nvSpPr>
        <p:spPr>
          <a:xfrm>
            <a:off x="2688197" y="2545777"/>
            <a:ext cx="1222773" cy="657941"/>
          </a:xfrm>
          <a:prstGeom prst="cloudCallout">
            <a:avLst>
              <a:gd name="adj1" fmla="val -61006"/>
              <a:gd name="adj2" fmla="val -5534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200"/>
              <a:t>Product A</a:t>
            </a:r>
          </a:p>
        </p:txBody>
      </p:sp>
      <p:sp>
        <p:nvSpPr>
          <p:cNvPr id="10" name="Thought Bubble: Cloud 9">
            <a:extLst>
              <a:ext uri="{FF2B5EF4-FFF2-40B4-BE49-F238E27FC236}">
                <a16:creationId xmlns:a16="http://schemas.microsoft.com/office/drawing/2014/main" id="{39C3F965-B197-45AF-8F83-035167AFC289}"/>
              </a:ext>
            </a:extLst>
          </p:cNvPr>
          <p:cNvSpPr/>
          <p:nvPr/>
        </p:nvSpPr>
        <p:spPr>
          <a:xfrm>
            <a:off x="2744211" y="3667385"/>
            <a:ext cx="1222773" cy="657941"/>
          </a:xfrm>
          <a:prstGeom prst="cloudCallout">
            <a:avLst>
              <a:gd name="adj1" fmla="val -66676"/>
              <a:gd name="adj2" fmla="val -543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200"/>
              <a:t>Product B</a:t>
            </a:r>
          </a:p>
        </p:txBody>
      </p:sp>
    </p:spTree>
    <p:extLst>
      <p:ext uri="{BB962C8B-B14F-4D97-AF65-F5344CB8AC3E}">
        <p14:creationId xmlns:p14="http://schemas.microsoft.com/office/powerpoint/2010/main" val="3836844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16</a:t>
            </a:fld>
            <a:endParaRPr lang="en-US"/>
          </a:p>
        </p:txBody>
      </p:sp>
      <p:sp>
        <p:nvSpPr>
          <p:cNvPr id="4" name="Content Placeholder 2"/>
          <p:cNvSpPr txBox="1">
            <a:spLocks/>
          </p:cNvSpPr>
          <p:nvPr>
            <p:custDataLst>
              <p:tags r:id="rId2"/>
            </p:custDataLst>
          </p:nvPr>
        </p:nvSpPr>
        <p:spPr>
          <a:xfrm>
            <a:off x="1981200" y="2055092"/>
            <a:ext cx="8229600" cy="365990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4">
              <a:buClr>
                <a:schemeClr val="accent5">
                  <a:lumMod val="75000"/>
                </a:schemeClr>
              </a:buClr>
              <a:defRPr/>
            </a:pPr>
            <a:endParaRPr lang="en-CA" sz="1800"/>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3"/>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a:solidFill>
                  <a:schemeClr val="accent5">
                    <a:lumMod val="75000"/>
                  </a:schemeClr>
                </a:solidFill>
                <a:latin typeface="Arial"/>
                <a:cs typeface="Arial"/>
              </a:rPr>
              <a:t>Value Stream Size vary during product’s life cycle</a:t>
            </a:r>
          </a:p>
        </p:txBody>
      </p:sp>
      <p:pic>
        <p:nvPicPr>
          <p:cNvPr id="7" name="Picture 6" descr="An image showing the varying of team sizes during a 5 year time span&#10;the first 2 months, proof of concept, is only one team&#10;at 4 months, the minimum viable product, is two teams&#10;at 1 year, the main development, is three teams&#10;at 2 years, the continuous improvement, is one team&#10;and at 5 years, mature, is half a team"/>
          <p:cNvPicPr>
            <a:picLocks noChangeAspect="1"/>
          </p:cNvPicPr>
          <p:nvPr/>
        </p:nvPicPr>
        <p:blipFill>
          <a:blip r:embed="rId6"/>
          <a:stretch>
            <a:fillRect/>
          </a:stretch>
        </p:blipFill>
        <p:spPr>
          <a:xfrm>
            <a:off x="508655" y="1404096"/>
            <a:ext cx="6153402" cy="3443710"/>
          </a:xfrm>
          <a:prstGeom prst="rect">
            <a:avLst/>
          </a:prstGeom>
        </p:spPr>
      </p:pic>
      <p:sp>
        <p:nvSpPr>
          <p:cNvPr id="8" name="TextBox 7"/>
          <p:cNvSpPr txBox="1"/>
          <p:nvPr/>
        </p:nvSpPr>
        <p:spPr>
          <a:xfrm>
            <a:off x="6847687" y="1325869"/>
            <a:ext cx="4734713" cy="4093428"/>
          </a:xfrm>
          <a:prstGeom prst="rect">
            <a:avLst/>
          </a:prstGeom>
          <a:noFill/>
        </p:spPr>
        <p:txBody>
          <a:bodyPr wrap="square" rtlCol="0">
            <a:spAutoFit/>
          </a:bodyPr>
          <a:lstStyle/>
          <a:p>
            <a:pPr marL="285750" indent="-285750">
              <a:buFont typeface="Arial" panose="020B0604020202020204" pitchFamily="34" charset="0"/>
              <a:buChar char="•"/>
            </a:pPr>
            <a:r>
              <a:rPr lang="en-CA" sz="2000"/>
              <a:t>If product is a priority, more teams can be added to sustain development</a:t>
            </a:r>
          </a:p>
          <a:p>
            <a:pPr marL="285750" indent="-285750">
              <a:buFont typeface="Arial" panose="020B0604020202020204" pitchFamily="34" charset="0"/>
              <a:buChar char="•"/>
            </a:pPr>
            <a:endParaRPr lang="en-CA" sz="2000"/>
          </a:p>
          <a:p>
            <a:pPr marL="285750" indent="-285750">
              <a:buFont typeface="Arial" panose="020B0604020202020204" pitchFamily="34" charset="0"/>
              <a:buChar char="•"/>
            </a:pPr>
            <a:r>
              <a:rPr lang="en-CA" sz="2000"/>
              <a:t>Once product matures, work reduces to the minimum required until retirement</a:t>
            </a:r>
          </a:p>
          <a:p>
            <a:pPr marL="285750" indent="-285750">
              <a:buFont typeface="Arial" panose="020B0604020202020204" pitchFamily="34" charset="0"/>
              <a:buChar char="•"/>
            </a:pPr>
            <a:endParaRPr lang="en-CA" sz="2000"/>
          </a:p>
          <a:p>
            <a:pPr marL="285750" indent="-285750">
              <a:buFont typeface="Arial" panose="020B0604020202020204" pitchFamily="34" charset="0"/>
              <a:buChar char="•"/>
            </a:pPr>
            <a:r>
              <a:rPr lang="en-CA" sz="2000" b="1"/>
              <a:t>Value Stream team(s) </a:t>
            </a:r>
            <a:r>
              <a:rPr lang="en-CA" sz="2000"/>
              <a:t>work on more than one product</a:t>
            </a:r>
          </a:p>
          <a:p>
            <a:pPr marL="285750" indent="-285750">
              <a:buFont typeface="Arial" panose="020B0604020202020204" pitchFamily="34" charset="0"/>
              <a:buChar char="•"/>
            </a:pPr>
            <a:endParaRPr lang="en-CA" sz="2000"/>
          </a:p>
          <a:p>
            <a:pPr marL="285750" indent="-285750">
              <a:buFont typeface="Arial" panose="020B0604020202020204" pitchFamily="34" charset="0"/>
              <a:buChar char="•"/>
            </a:pPr>
            <a:r>
              <a:rPr lang="en-CA" sz="2000"/>
              <a:t>Products include </a:t>
            </a:r>
            <a:r>
              <a:rPr lang="en-CA" sz="2000" b="1"/>
              <a:t>exit strategies </a:t>
            </a:r>
            <a:r>
              <a:rPr lang="en-CA" sz="2000"/>
              <a:t>for value stream teams (e.g. when demand diminishes, teams are allocated to other products)</a:t>
            </a:r>
          </a:p>
        </p:txBody>
      </p:sp>
      <p:pic>
        <p:nvPicPr>
          <p:cNvPr id="3" name="Picture 2"/>
          <p:cNvPicPr>
            <a:picLocks noChangeAspect="1"/>
          </p:cNvPicPr>
          <p:nvPr/>
        </p:nvPicPr>
        <p:blipFill>
          <a:blip r:embed="rId7"/>
          <a:stretch>
            <a:fillRect/>
          </a:stretch>
        </p:blipFill>
        <p:spPr>
          <a:xfrm>
            <a:off x="508654" y="5133372"/>
            <a:ext cx="523476" cy="453368"/>
          </a:xfrm>
          <a:prstGeom prst="rect">
            <a:avLst/>
          </a:prstGeom>
        </p:spPr>
      </p:pic>
      <p:pic>
        <p:nvPicPr>
          <p:cNvPr id="9" name="Picture 8"/>
          <p:cNvPicPr>
            <a:picLocks noChangeAspect="1"/>
          </p:cNvPicPr>
          <p:nvPr/>
        </p:nvPicPr>
        <p:blipFill>
          <a:blip r:embed="rId7"/>
          <a:stretch>
            <a:fillRect/>
          </a:stretch>
        </p:blipFill>
        <p:spPr>
          <a:xfrm>
            <a:off x="1032130" y="5133372"/>
            <a:ext cx="523476" cy="453368"/>
          </a:xfrm>
          <a:prstGeom prst="rect">
            <a:avLst/>
          </a:prstGeom>
        </p:spPr>
      </p:pic>
      <p:pic>
        <p:nvPicPr>
          <p:cNvPr id="10" name="Picture 9"/>
          <p:cNvPicPr>
            <a:picLocks noChangeAspect="1"/>
          </p:cNvPicPr>
          <p:nvPr/>
        </p:nvPicPr>
        <p:blipFill>
          <a:blip r:embed="rId7"/>
          <a:stretch>
            <a:fillRect/>
          </a:stretch>
        </p:blipFill>
        <p:spPr>
          <a:xfrm>
            <a:off x="1555606" y="5144335"/>
            <a:ext cx="523476" cy="453368"/>
          </a:xfrm>
          <a:prstGeom prst="rect">
            <a:avLst/>
          </a:prstGeom>
        </p:spPr>
      </p:pic>
      <p:pic>
        <p:nvPicPr>
          <p:cNvPr id="11" name="Picture 10"/>
          <p:cNvPicPr>
            <a:picLocks noChangeAspect="1"/>
          </p:cNvPicPr>
          <p:nvPr/>
        </p:nvPicPr>
        <p:blipFill>
          <a:blip r:embed="rId7"/>
          <a:stretch>
            <a:fillRect/>
          </a:stretch>
        </p:blipFill>
        <p:spPr>
          <a:xfrm>
            <a:off x="508654" y="5586740"/>
            <a:ext cx="523476" cy="453368"/>
          </a:xfrm>
          <a:prstGeom prst="rect">
            <a:avLst/>
          </a:prstGeom>
        </p:spPr>
      </p:pic>
      <p:pic>
        <p:nvPicPr>
          <p:cNvPr id="12" name="Picture 11"/>
          <p:cNvPicPr>
            <a:picLocks noChangeAspect="1"/>
          </p:cNvPicPr>
          <p:nvPr/>
        </p:nvPicPr>
        <p:blipFill>
          <a:blip r:embed="rId7"/>
          <a:stretch>
            <a:fillRect/>
          </a:stretch>
        </p:blipFill>
        <p:spPr>
          <a:xfrm>
            <a:off x="1032130" y="5597703"/>
            <a:ext cx="523476" cy="453368"/>
          </a:xfrm>
          <a:prstGeom prst="rect">
            <a:avLst/>
          </a:prstGeom>
        </p:spPr>
      </p:pic>
      <p:pic>
        <p:nvPicPr>
          <p:cNvPr id="13" name="Picture 12"/>
          <p:cNvPicPr>
            <a:picLocks noChangeAspect="1"/>
          </p:cNvPicPr>
          <p:nvPr/>
        </p:nvPicPr>
        <p:blipFill>
          <a:blip r:embed="rId7"/>
          <a:stretch>
            <a:fillRect/>
          </a:stretch>
        </p:blipFill>
        <p:spPr>
          <a:xfrm>
            <a:off x="1555606" y="5597703"/>
            <a:ext cx="523476" cy="453368"/>
          </a:xfrm>
          <a:prstGeom prst="rect">
            <a:avLst/>
          </a:prstGeom>
        </p:spPr>
      </p:pic>
      <p:sp>
        <p:nvSpPr>
          <p:cNvPr id="5" name="Right Brace 4"/>
          <p:cNvSpPr/>
          <p:nvPr/>
        </p:nvSpPr>
        <p:spPr>
          <a:xfrm>
            <a:off x="2079082" y="5039513"/>
            <a:ext cx="265357" cy="1011558"/>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4" name="TextBox 13"/>
          <p:cNvSpPr txBox="1"/>
          <p:nvPr/>
        </p:nvSpPr>
        <p:spPr>
          <a:xfrm>
            <a:off x="2447567" y="5360056"/>
            <a:ext cx="1629419" cy="369332"/>
          </a:xfrm>
          <a:prstGeom prst="rect">
            <a:avLst/>
          </a:prstGeom>
          <a:noFill/>
        </p:spPr>
        <p:txBody>
          <a:bodyPr wrap="square" rtlCol="0">
            <a:spAutoFit/>
          </a:bodyPr>
          <a:lstStyle/>
          <a:p>
            <a:r>
              <a:rPr lang="en-CA"/>
              <a:t>Pool of teams</a:t>
            </a:r>
          </a:p>
        </p:txBody>
      </p:sp>
    </p:spTree>
    <p:extLst>
      <p:ext uri="{BB962C8B-B14F-4D97-AF65-F5344CB8AC3E}">
        <p14:creationId xmlns:p14="http://schemas.microsoft.com/office/powerpoint/2010/main" val="78253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F47E35-DA36-4336-AD05-B2A6704AE6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CE2B6B-7FFE-FA46-BED3-3156738708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3" name="Title 1">
            <a:extLst>
              <a:ext uri="{FF2B5EF4-FFF2-40B4-BE49-F238E27FC236}">
                <a16:creationId xmlns:a16="http://schemas.microsoft.com/office/drawing/2014/main" id="{56A989D4-C966-450B-937A-651963D85F4F}"/>
              </a:ext>
            </a:extLst>
          </p:cNvPr>
          <p:cNvSpPr txBox="1">
            <a:spLocks/>
          </p:cNvSpPr>
          <p:nvPr>
            <p:custDataLst>
              <p:tags r:id="rId1"/>
            </p:custDataLst>
          </p:nvPr>
        </p:nvSpPr>
        <p:spPr>
          <a:xfrm>
            <a:off x="507600" y="0"/>
            <a:ext cx="11286082"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4BACC6">
                    <a:lumMod val="75000"/>
                  </a:srgbClr>
                </a:solidFill>
                <a:effectLst/>
                <a:uLnTx/>
                <a:uFillTx/>
                <a:latin typeface="Arial"/>
                <a:ea typeface="+mj-ea"/>
                <a:cs typeface="Arial"/>
              </a:rPr>
              <a:t>Product’s Architectural Boundaries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4BACC6">
                    <a:lumMod val="75000"/>
                  </a:srgbClr>
                </a:solidFill>
                <a:effectLst/>
                <a:uLnTx/>
                <a:uFillTx/>
                <a:latin typeface="Arial"/>
                <a:ea typeface="+mj-ea"/>
                <a:cs typeface="Arial"/>
              </a:rPr>
              <a:t>(established at product status creation)</a:t>
            </a:r>
          </a:p>
        </p:txBody>
      </p:sp>
      <p:sp>
        <p:nvSpPr>
          <p:cNvPr id="24" name="TextBox 23">
            <a:extLst>
              <a:ext uri="{FF2B5EF4-FFF2-40B4-BE49-F238E27FC236}">
                <a16:creationId xmlns:a16="http://schemas.microsoft.com/office/drawing/2014/main" id="{3D96C797-00F6-4CDD-9904-8E1DCD4C5244}"/>
              </a:ext>
            </a:extLst>
          </p:cNvPr>
          <p:cNvSpPr txBox="1"/>
          <p:nvPr/>
        </p:nvSpPr>
        <p:spPr>
          <a:xfrm>
            <a:off x="725864" y="1391488"/>
            <a:ext cx="10856536" cy="366254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CA" sz="2400" b="1" i="1" u="none" strike="noStrike" kern="1200" cap="none" spc="0" normalizeH="0" baseline="0" noProof="0">
                <a:ln>
                  <a:noFill/>
                </a:ln>
                <a:solidFill>
                  <a:prstClr val="black"/>
                </a:solidFill>
                <a:effectLst/>
                <a:uLnTx/>
                <a:uFillTx/>
                <a:latin typeface="Calibri"/>
                <a:ea typeface="+mn-ea"/>
                <a:cs typeface="+mn-cs"/>
              </a:rPr>
              <a:t>Business Context</a:t>
            </a:r>
            <a:r>
              <a:rPr kumimoji="0" lang="en-CA" sz="2400" b="1" i="0" u="none" strike="noStrike" kern="1200" cap="none" spc="0" normalizeH="0" baseline="0" noProof="0">
                <a:ln>
                  <a:noFill/>
                </a:ln>
                <a:solidFill>
                  <a:prstClr val="black"/>
                </a:solidFill>
                <a:effectLst/>
                <a:uLnTx/>
                <a:uFillTx/>
                <a:latin typeface="Calibri"/>
                <a:ea typeface="+mn-ea"/>
                <a:cs typeface="+mn-cs"/>
              </a:rPr>
              <a:t>:</a:t>
            </a:r>
            <a:r>
              <a:rPr kumimoji="0" lang="en-CA" sz="2400" b="0" i="0" u="none" strike="noStrike" kern="1200" cap="none" spc="0" normalizeH="0" baseline="0" noProof="0">
                <a:ln>
                  <a:noFill/>
                </a:ln>
                <a:solidFill>
                  <a:prstClr val="black"/>
                </a:solidFill>
                <a:effectLst/>
                <a:uLnTx/>
                <a:uFillTx/>
                <a:latin typeface="Calibri"/>
                <a:ea typeface="+mn-ea"/>
                <a:cs typeface="+mn-cs"/>
              </a:rPr>
              <a:t> </a:t>
            </a:r>
          </a:p>
          <a:p>
            <a:pPr marL="800100" marR="0" lvl="1" indent="-342900" algn="l" defTabSz="457200" rtl="0" eaLnBrk="1" fontAlgn="auto" latinLnBrk="0" hangingPunct="1">
              <a:lnSpc>
                <a:spcPct val="100000"/>
              </a:lnSpc>
              <a:spcBef>
                <a:spcPts val="0"/>
              </a:spcBef>
              <a:spcAft>
                <a:spcPts val="0"/>
              </a:spcAft>
              <a:buClrTx/>
              <a:buSzTx/>
              <a:buFontTx/>
              <a:buChar char="-"/>
              <a:tabLst/>
              <a:defRPr/>
            </a:pPr>
            <a:r>
              <a:rPr kumimoji="0" lang="en-CA" sz="2000" b="0" i="0" u="none" strike="noStrike" kern="1200" cap="none" spc="0" normalizeH="0" baseline="0" noProof="0">
                <a:ln>
                  <a:noFill/>
                </a:ln>
                <a:solidFill>
                  <a:prstClr val="black"/>
                </a:solidFill>
                <a:effectLst/>
                <a:uLnTx/>
                <a:uFillTx/>
                <a:latin typeface="Calibri"/>
                <a:ea typeface="+mn-ea"/>
                <a:cs typeface="+mn-cs"/>
              </a:rPr>
              <a:t>Alignment to the Program’s Information Profile (PIP)</a:t>
            </a:r>
          </a:p>
          <a:p>
            <a:pPr marL="800100" marR="0" lvl="1" indent="-342900" algn="l" defTabSz="457200" rtl="0" eaLnBrk="1" fontAlgn="auto" latinLnBrk="0" hangingPunct="1">
              <a:lnSpc>
                <a:spcPct val="100000"/>
              </a:lnSpc>
              <a:spcBef>
                <a:spcPts val="0"/>
              </a:spcBef>
              <a:spcAft>
                <a:spcPts val="0"/>
              </a:spcAft>
              <a:buClrTx/>
              <a:buSzTx/>
              <a:buFontTx/>
              <a:buChar char="-"/>
              <a:tabLst/>
              <a:defRPr/>
            </a:pPr>
            <a:r>
              <a:rPr kumimoji="0" lang="en-CA" sz="2000" b="0" i="0" u="none" strike="noStrike" kern="1200" cap="none" spc="0" normalizeH="0" baseline="0" noProof="0">
                <a:ln>
                  <a:noFill/>
                </a:ln>
                <a:solidFill>
                  <a:prstClr val="black"/>
                </a:solidFill>
                <a:effectLst/>
                <a:uLnTx/>
                <a:uFillTx/>
                <a:latin typeface="Calibri"/>
                <a:ea typeface="+mn-ea"/>
                <a:cs typeface="+mn-cs"/>
              </a:rPr>
              <a:t>Alignment to the Business Capability Model</a:t>
            </a:r>
            <a:r>
              <a:rPr kumimoji="0" lang="en-CA" sz="2000" b="0" i="0" u="none" strike="noStrike" kern="1200" cap="none" spc="0" normalizeH="0" baseline="30000" noProof="0">
                <a:ln>
                  <a:noFill/>
                </a:ln>
                <a:solidFill>
                  <a:prstClr val="black"/>
                </a:solidFill>
                <a:effectLst/>
                <a:uLnTx/>
                <a:uFillTx/>
                <a:latin typeface="Calibri"/>
                <a:ea typeface="+mn-ea"/>
                <a:cs typeface="+mn-cs"/>
              </a:rPr>
              <a:t>1</a:t>
            </a:r>
          </a:p>
          <a:p>
            <a:pPr marL="800100" marR="0" lvl="1" indent="-342900" algn="l" defTabSz="457200" rtl="0" eaLnBrk="1" fontAlgn="auto" latinLnBrk="0" hangingPunct="1">
              <a:lnSpc>
                <a:spcPct val="100000"/>
              </a:lnSpc>
              <a:spcBef>
                <a:spcPts val="0"/>
              </a:spcBef>
              <a:spcAft>
                <a:spcPts val="0"/>
              </a:spcAft>
              <a:buClrTx/>
              <a:buSzTx/>
              <a:buFontTx/>
              <a:buChar char="-"/>
              <a:tabLst/>
              <a:defRPr/>
            </a:pPr>
            <a:r>
              <a:rPr kumimoji="0" lang="en-CA" sz="2000" b="0" i="0" u="none" strike="noStrike" kern="1200" cap="none" spc="0" normalizeH="0" baseline="0" noProof="0">
                <a:ln>
                  <a:noFill/>
                </a:ln>
                <a:solidFill>
                  <a:prstClr val="black"/>
                </a:solidFill>
                <a:effectLst/>
                <a:uLnTx/>
                <a:uFillTx/>
                <a:latin typeface="Calibri"/>
                <a:ea typeface="+mn-ea"/>
                <a:cs typeface="+mn-cs"/>
              </a:rPr>
              <a:t>Accessibility Checklist</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CA" sz="2400" b="1" i="1" u="none" strike="noStrike" kern="1200" cap="none" spc="0" normalizeH="0" baseline="0" noProof="0">
                <a:ln>
                  <a:noFill/>
                </a:ln>
                <a:solidFill>
                  <a:prstClr val="black"/>
                </a:solidFill>
                <a:effectLst/>
                <a:uLnTx/>
                <a:uFillTx/>
                <a:latin typeface="Calibri"/>
                <a:ea typeface="+mn-ea"/>
                <a:cs typeface="+mn-cs"/>
              </a:rPr>
              <a:t>Information Profile</a:t>
            </a:r>
            <a:r>
              <a:rPr kumimoji="0" lang="en-CA" sz="2400" b="1" i="0" u="none" strike="noStrike" kern="1200" cap="none" spc="0" normalizeH="0" baseline="0" noProof="0">
                <a:ln>
                  <a:noFill/>
                </a:ln>
                <a:solidFill>
                  <a:prstClr val="black"/>
                </a:solidFill>
                <a:effectLst/>
                <a:uLnTx/>
                <a:uFillTx/>
                <a:latin typeface="Calibri"/>
                <a:ea typeface="+mn-ea"/>
                <a:cs typeface="+mn-cs"/>
              </a:rPr>
              <a:t>:</a:t>
            </a:r>
            <a:r>
              <a:rPr kumimoji="0" lang="en-CA" sz="2400" b="0" i="0" u="none" strike="noStrike" kern="1200" cap="none" spc="0" normalizeH="0" baseline="0" noProof="0">
                <a:ln>
                  <a:noFill/>
                </a:ln>
                <a:solidFill>
                  <a:prstClr val="black"/>
                </a:solidFill>
                <a:effectLst/>
                <a:uLnTx/>
                <a:uFillTx/>
                <a:latin typeface="Calibri"/>
                <a:ea typeface="+mn-ea"/>
                <a:cs typeface="+mn-cs"/>
              </a:rPr>
              <a:t> </a:t>
            </a:r>
          </a:p>
          <a:p>
            <a:pPr marL="800100" marR="0" lvl="1" indent="-342900" algn="l" defTabSz="457200" rtl="0" eaLnBrk="1" fontAlgn="auto" latinLnBrk="0" hangingPunct="1">
              <a:lnSpc>
                <a:spcPct val="100000"/>
              </a:lnSpc>
              <a:spcBef>
                <a:spcPts val="0"/>
              </a:spcBef>
              <a:spcAft>
                <a:spcPts val="0"/>
              </a:spcAft>
              <a:buClrTx/>
              <a:buSzTx/>
              <a:buFontTx/>
              <a:buChar char="-"/>
              <a:tabLst/>
              <a:defRPr/>
            </a:pPr>
            <a:r>
              <a:rPr kumimoji="0" lang="en-CA" sz="2000" b="0" i="0" u="none" strike="noStrike" kern="1200" cap="none" spc="0" normalizeH="0" baseline="0" noProof="0">
                <a:ln>
                  <a:noFill/>
                </a:ln>
                <a:solidFill>
                  <a:prstClr val="black"/>
                </a:solidFill>
                <a:effectLst/>
                <a:uLnTx/>
                <a:uFillTx/>
                <a:latin typeface="Calibri"/>
                <a:ea typeface="+mn-ea"/>
                <a:cs typeface="+mn-cs"/>
              </a:rPr>
              <a:t>Privacy (</a:t>
            </a:r>
            <a:r>
              <a:rPr kumimoji="0" lang="en-CA" sz="2000" b="0" i="0" u="none" strike="noStrike" kern="1200" cap="none" spc="0" normalizeH="0" baseline="0" noProof="0">
                <a:ln>
                  <a:noFill/>
                </a:ln>
                <a:solidFill>
                  <a:srgbClr val="C00000"/>
                </a:solidFill>
                <a:effectLst/>
                <a:uLnTx/>
                <a:uFillTx/>
                <a:latin typeface="Calibri"/>
                <a:ea typeface="+mn-ea"/>
                <a:cs typeface="+mn-cs"/>
              </a:rPr>
              <a:t>PIA</a:t>
            </a:r>
            <a:r>
              <a:rPr kumimoji="0" lang="en-CA" sz="2000" b="0" i="0" u="none" strike="noStrike" kern="1200" cap="none" spc="0" normalizeH="0" baseline="0" noProof="0">
                <a:ln>
                  <a:noFill/>
                </a:ln>
                <a:solidFill>
                  <a:prstClr val="black"/>
                </a:solidFill>
                <a:effectLst/>
                <a:uLnTx/>
                <a:uFillTx/>
                <a:latin typeface="Calibri"/>
                <a:ea typeface="+mn-ea"/>
                <a:cs typeface="+mn-cs"/>
              </a:rPr>
              <a:t>, including retention &amp; disposition), </a:t>
            </a:r>
          </a:p>
          <a:p>
            <a:pPr marL="800100" marR="0" lvl="1" indent="-342900" algn="l" defTabSz="457200" rtl="0" eaLnBrk="1" fontAlgn="auto" latinLnBrk="0" hangingPunct="1">
              <a:lnSpc>
                <a:spcPct val="100000"/>
              </a:lnSpc>
              <a:spcBef>
                <a:spcPts val="0"/>
              </a:spcBef>
              <a:spcAft>
                <a:spcPts val="0"/>
              </a:spcAft>
              <a:buClrTx/>
              <a:buSzTx/>
              <a:buFontTx/>
              <a:buChar char="-"/>
              <a:tabLst/>
              <a:defRPr/>
            </a:pPr>
            <a:r>
              <a:rPr kumimoji="0" lang="en-CA" sz="2000" b="0" i="0" u="none" strike="noStrike" kern="1200" cap="none" spc="0" normalizeH="0" baseline="0" noProof="0">
                <a:ln>
                  <a:noFill/>
                </a:ln>
                <a:solidFill>
                  <a:prstClr val="black"/>
                </a:solidFill>
                <a:effectLst/>
                <a:uLnTx/>
                <a:uFillTx/>
                <a:latin typeface="Calibri"/>
                <a:ea typeface="+mn-ea"/>
                <a:cs typeface="+mn-cs"/>
              </a:rPr>
              <a:t>Security (</a:t>
            </a:r>
            <a:r>
              <a:rPr kumimoji="0" lang="en-CA" sz="2000" b="0" i="0" u="none" strike="noStrike" kern="1200" cap="none" spc="0" normalizeH="0" baseline="0" noProof="0" err="1">
                <a:ln>
                  <a:noFill/>
                </a:ln>
                <a:solidFill>
                  <a:srgbClr val="C00000"/>
                </a:solidFill>
                <a:effectLst/>
                <a:uLnTx/>
                <a:uFillTx/>
                <a:latin typeface="Calibri"/>
                <a:ea typeface="+mn-ea"/>
                <a:cs typeface="+mn-cs"/>
              </a:rPr>
              <a:t>SoS</a:t>
            </a:r>
            <a:r>
              <a:rPr kumimoji="0" lang="en-CA" sz="2000" b="0" i="0" u="none" strike="noStrike" kern="1200" cap="none" spc="0" normalizeH="0" baseline="0" noProof="0">
                <a:ln>
                  <a:noFill/>
                </a:ln>
                <a:solidFill>
                  <a:prstClr val="black"/>
                </a:solidFill>
                <a:effectLst/>
                <a:uLnTx/>
                <a:uFillTx/>
                <a:latin typeface="Calibri"/>
                <a:ea typeface="+mn-ea"/>
                <a:cs typeface="+mn-cs"/>
              </a:rPr>
              <a:t>, </a:t>
            </a:r>
            <a:r>
              <a:rPr kumimoji="0" lang="en-CA" sz="2000" b="0" i="0" u="none" strike="noStrike" kern="1200" cap="none" spc="0" normalizeH="0" baseline="0" noProof="0">
                <a:ln>
                  <a:noFill/>
                </a:ln>
                <a:solidFill>
                  <a:srgbClr val="C00000"/>
                </a:solidFill>
                <a:effectLst/>
                <a:uLnTx/>
                <a:uFillTx/>
                <a:latin typeface="Calibri"/>
                <a:ea typeface="+mn-ea"/>
                <a:cs typeface="+mn-cs"/>
              </a:rPr>
              <a:t>SAR</a:t>
            </a:r>
            <a:r>
              <a:rPr kumimoji="0" lang="en-CA" sz="2000" b="0" i="0" u="none" strike="noStrike" kern="1200" cap="none" spc="0" normalizeH="0" baseline="0" noProof="0">
                <a:ln>
                  <a:noFill/>
                </a:ln>
                <a:solidFill>
                  <a:prstClr val="black"/>
                </a:solidFill>
                <a:effectLst/>
                <a:uLnTx/>
                <a:uFillTx/>
                <a:latin typeface="Calibri"/>
                <a:ea typeface="+mn-ea"/>
                <a:cs typeface="+mn-cs"/>
              </a:rPr>
              <a:t>), </a:t>
            </a:r>
          </a:p>
          <a:p>
            <a:pPr marL="800100" marR="0" lvl="1" indent="-342900" algn="l" defTabSz="457200" rtl="0" eaLnBrk="1" fontAlgn="auto" latinLnBrk="0" hangingPunct="1">
              <a:lnSpc>
                <a:spcPct val="100000"/>
              </a:lnSpc>
              <a:spcBef>
                <a:spcPts val="0"/>
              </a:spcBef>
              <a:spcAft>
                <a:spcPts val="0"/>
              </a:spcAft>
              <a:buClrTx/>
              <a:buSzTx/>
              <a:buFontTx/>
              <a:buChar char="-"/>
              <a:tabLst/>
              <a:defRPr/>
            </a:pPr>
            <a:r>
              <a:rPr kumimoji="0" lang="en-CA" sz="2000" b="0" i="0" u="none" strike="noStrike" kern="1200" cap="none" spc="0" normalizeH="0" baseline="0" noProof="0">
                <a:ln>
                  <a:noFill/>
                </a:ln>
                <a:solidFill>
                  <a:prstClr val="black"/>
                </a:solidFill>
                <a:effectLst/>
                <a:uLnTx/>
                <a:uFillTx/>
                <a:latin typeface="Calibri"/>
                <a:ea typeface="+mn-ea"/>
                <a:cs typeface="+mn-cs"/>
              </a:rPr>
              <a:t>Ethics (</a:t>
            </a:r>
            <a:r>
              <a:rPr kumimoji="0" lang="en-CA" sz="2000" b="0" i="0" u="none" strike="noStrike" kern="1200" cap="none" spc="0" normalizeH="0" baseline="0" noProof="0">
                <a:ln>
                  <a:noFill/>
                </a:ln>
                <a:solidFill>
                  <a:srgbClr val="C00000"/>
                </a:solidFill>
                <a:effectLst/>
                <a:uLnTx/>
                <a:uFillTx/>
                <a:latin typeface="Calibri"/>
                <a:ea typeface="+mn-ea"/>
                <a:cs typeface="+mn-cs"/>
              </a:rPr>
              <a:t>AIAs</a:t>
            </a:r>
            <a:r>
              <a:rPr kumimoji="0" lang="en-CA" sz="2000" b="0" i="0" u="none" strike="noStrike" kern="1200" cap="none" spc="0" normalizeH="0" baseline="0" noProof="0">
                <a:ln>
                  <a:noFill/>
                </a:ln>
                <a:solidFill>
                  <a:prstClr val="black"/>
                </a:solidFill>
                <a:effectLst/>
                <a:uLnTx/>
                <a:uFillTx/>
                <a:latin typeface="Calibri"/>
                <a:ea typeface="+mn-ea"/>
                <a:cs typeface="+mn-cs"/>
              </a:rPr>
              <a:t>)</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CA" sz="2400" b="1" i="1" u="none" strike="noStrike" kern="1200" cap="none" spc="0" normalizeH="0" baseline="0" noProof="0">
                <a:ln>
                  <a:noFill/>
                </a:ln>
                <a:solidFill>
                  <a:prstClr val="black"/>
                </a:solidFill>
                <a:effectLst/>
                <a:uLnTx/>
                <a:uFillTx/>
                <a:latin typeface="Calibri"/>
                <a:ea typeface="+mn-ea"/>
                <a:cs typeface="+mn-cs"/>
              </a:rPr>
              <a:t>Technology Standard</a:t>
            </a:r>
            <a:r>
              <a:rPr kumimoji="0" lang="en-CA" sz="2400" b="1" i="0" u="none" strike="noStrike" kern="1200" cap="none" spc="0" normalizeH="0" baseline="0" noProof="0">
                <a:ln>
                  <a:noFill/>
                </a:ln>
                <a:solidFill>
                  <a:prstClr val="black"/>
                </a:solidFill>
                <a:effectLst/>
                <a:uLnTx/>
                <a:uFillTx/>
                <a:latin typeface="Calibri"/>
                <a:ea typeface="+mn-ea"/>
                <a:cs typeface="+mn-cs"/>
              </a:rPr>
              <a:t>:</a:t>
            </a:r>
            <a:r>
              <a:rPr kumimoji="0" lang="en-CA" sz="2400" b="0" i="0" u="none" strike="noStrike" kern="1200" cap="none" spc="0" normalizeH="0" baseline="0" noProof="0">
                <a:ln>
                  <a:noFill/>
                </a:ln>
                <a:solidFill>
                  <a:prstClr val="black"/>
                </a:solidFill>
                <a:effectLst/>
                <a:uLnTx/>
                <a:uFillTx/>
                <a:latin typeface="Calibri"/>
                <a:ea typeface="+mn-ea"/>
                <a:cs typeface="+mn-cs"/>
              </a:rPr>
              <a:t> </a:t>
            </a:r>
          </a:p>
          <a:p>
            <a:pPr marL="800100" marR="0" lvl="1" indent="-342900" algn="l" defTabSz="457200" rtl="0" eaLnBrk="1" fontAlgn="auto" latinLnBrk="0" hangingPunct="1">
              <a:lnSpc>
                <a:spcPct val="100000"/>
              </a:lnSpc>
              <a:spcBef>
                <a:spcPts val="0"/>
              </a:spcBef>
              <a:spcAft>
                <a:spcPts val="0"/>
              </a:spcAft>
              <a:buClrTx/>
              <a:buSzTx/>
              <a:buFontTx/>
              <a:buChar char="-"/>
              <a:tabLst/>
              <a:defRPr/>
            </a:pPr>
            <a:r>
              <a:rPr kumimoji="0" lang="en-CA" sz="2000" b="0" i="0" u="none" strike="noStrike" kern="1200" cap="none" spc="0" normalizeH="0" baseline="0" noProof="0">
                <a:ln>
                  <a:noFill/>
                </a:ln>
                <a:solidFill>
                  <a:prstClr val="black"/>
                </a:solidFill>
                <a:effectLst/>
                <a:uLnTx/>
                <a:uFillTx/>
                <a:latin typeface="Calibri"/>
                <a:ea typeface="+mn-ea"/>
                <a:cs typeface="+mn-cs"/>
              </a:rPr>
              <a:t>unacceptable technical stacks (in containment or retirement)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D6C225AF-1E0A-4F6E-A3F6-E602171D5360}"/>
              </a:ext>
            </a:extLst>
          </p:cNvPr>
          <p:cNvSpPr txBox="1"/>
          <p:nvPr/>
        </p:nvSpPr>
        <p:spPr>
          <a:xfrm>
            <a:off x="551357" y="5649550"/>
            <a:ext cx="1085653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Calibri"/>
                <a:ea typeface="+mn-ea"/>
                <a:cs typeface="+mn-cs"/>
              </a:rPr>
              <a:t>PIA = Privacy Impact Assessment	</a:t>
            </a:r>
            <a:r>
              <a:rPr kumimoji="0" lang="en-CA" sz="1100" b="0" i="0" u="none" strike="noStrike" kern="1200" cap="none" spc="0" normalizeH="0" baseline="0" noProof="0" err="1">
                <a:ln>
                  <a:noFill/>
                </a:ln>
                <a:solidFill>
                  <a:prstClr val="black"/>
                </a:solidFill>
                <a:effectLst/>
                <a:uLnTx/>
                <a:uFillTx/>
                <a:latin typeface="Calibri"/>
                <a:ea typeface="+mn-ea"/>
                <a:cs typeface="+mn-cs"/>
              </a:rPr>
              <a:t>SoS</a:t>
            </a:r>
            <a:r>
              <a:rPr kumimoji="0" lang="en-CA" sz="1100" b="0" i="0" u="none" strike="noStrike" kern="1200" cap="none" spc="0" normalizeH="0" baseline="0" noProof="0">
                <a:ln>
                  <a:noFill/>
                </a:ln>
                <a:solidFill>
                  <a:prstClr val="black"/>
                </a:solidFill>
                <a:effectLst/>
                <a:uLnTx/>
                <a:uFillTx/>
                <a:latin typeface="Calibri"/>
                <a:ea typeface="+mn-ea"/>
                <a:cs typeface="+mn-cs"/>
              </a:rPr>
              <a:t> = Statement of Sensitivity	SAR = Statement of Acceptable Risks 	AIA = Algorithmic Impact Assessment</a:t>
            </a:r>
          </a:p>
        </p:txBody>
      </p:sp>
      <p:sp>
        <p:nvSpPr>
          <p:cNvPr id="9" name="TextBox 8">
            <a:extLst>
              <a:ext uri="{FF2B5EF4-FFF2-40B4-BE49-F238E27FC236}">
                <a16:creationId xmlns:a16="http://schemas.microsoft.com/office/drawing/2014/main" id="{D6C225AF-1E0A-4F6E-A3F6-E602171D5360}"/>
              </a:ext>
            </a:extLst>
          </p:cNvPr>
          <p:cNvSpPr txBox="1"/>
          <p:nvPr/>
        </p:nvSpPr>
        <p:spPr>
          <a:xfrm>
            <a:off x="551357" y="5911160"/>
            <a:ext cx="1085653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0" i="1" u="none" strike="noStrike" kern="1200" cap="none" spc="0" normalizeH="0" baseline="30000" noProof="0">
                <a:ln>
                  <a:noFill/>
                </a:ln>
                <a:solidFill>
                  <a:prstClr val="black"/>
                </a:solidFill>
                <a:effectLst/>
                <a:uLnTx/>
                <a:uFillTx/>
                <a:latin typeface="Calibri"/>
                <a:ea typeface="+mn-ea"/>
                <a:cs typeface="+mn-cs"/>
              </a:rPr>
              <a:t>1</a:t>
            </a:r>
            <a:r>
              <a:rPr kumimoji="0" lang="en-CA" sz="1100" b="0" i="1" u="none" strike="noStrike" kern="1200" cap="none" spc="0" normalizeH="0" baseline="0" noProof="0">
                <a:ln>
                  <a:noFill/>
                </a:ln>
                <a:solidFill>
                  <a:prstClr val="black"/>
                </a:solidFill>
                <a:effectLst/>
                <a:uLnTx/>
                <a:uFillTx/>
                <a:latin typeface="Calibri"/>
                <a:ea typeface="+mn-ea"/>
                <a:cs typeface="+mn-cs"/>
              </a:rPr>
              <a:t> Using </a:t>
            </a:r>
            <a:r>
              <a:rPr kumimoji="0" lang="en-CA" sz="1100" b="0" i="1" u="none" strike="noStrike" kern="1200" cap="none" spc="0" normalizeH="0" baseline="0" noProof="0">
                <a:ln>
                  <a:noFill/>
                </a:ln>
                <a:solidFill>
                  <a:prstClr val="black"/>
                </a:solidFill>
                <a:effectLst/>
                <a:uLnTx/>
                <a:uFillTx/>
                <a:latin typeface="Calibri"/>
                <a:ea typeface="+mn-ea"/>
                <a:cs typeface="+mn-cs"/>
                <a:hlinkClick r:id="rId4"/>
              </a:rPr>
              <a:t>Enterprise Requirements Management</a:t>
            </a:r>
            <a:r>
              <a:rPr kumimoji="0" lang="en-CA" sz="1100" b="0" i="1" u="none" strike="noStrike" kern="1200" cap="none" spc="0" normalizeH="0" baseline="0" noProof="0">
                <a:ln>
                  <a:noFill/>
                </a:ln>
                <a:solidFill>
                  <a:prstClr val="black"/>
                </a:solidFill>
                <a:effectLst/>
                <a:uLnTx/>
                <a:uFillTx/>
                <a:latin typeface="Calibri"/>
                <a:ea typeface="+mn-ea"/>
                <a:cs typeface="+mn-cs"/>
              </a:rPr>
              <a:t> at the business level</a:t>
            </a:r>
          </a:p>
        </p:txBody>
      </p:sp>
      <p:sp>
        <p:nvSpPr>
          <p:cNvPr id="14" name="Star: 5 Points 13">
            <a:extLst>
              <a:ext uri="{FF2B5EF4-FFF2-40B4-BE49-F238E27FC236}">
                <a16:creationId xmlns:a16="http://schemas.microsoft.com/office/drawing/2014/main" id="{FACC493C-91E1-4274-9D44-3F0C14E0B800}"/>
              </a:ext>
            </a:extLst>
          </p:cNvPr>
          <p:cNvSpPr/>
          <p:nvPr/>
        </p:nvSpPr>
        <p:spPr>
          <a:xfrm>
            <a:off x="827464" y="2101747"/>
            <a:ext cx="304800" cy="3048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Star: 5 Points 13">
            <a:extLst>
              <a:ext uri="{FF2B5EF4-FFF2-40B4-BE49-F238E27FC236}">
                <a16:creationId xmlns:a16="http://schemas.microsoft.com/office/drawing/2014/main" id="{FACC493C-91E1-4274-9D44-3F0C14E0B800}"/>
              </a:ext>
            </a:extLst>
          </p:cNvPr>
          <p:cNvSpPr/>
          <p:nvPr/>
        </p:nvSpPr>
        <p:spPr>
          <a:xfrm>
            <a:off x="827464" y="1790516"/>
            <a:ext cx="304800" cy="3048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Star: 5 Points 13">
            <a:extLst>
              <a:ext uri="{FF2B5EF4-FFF2-40B4-BE49-F238E27FC236}">
                <a16:creationId xmlns:a16="http://schemas.microsoft.com/office/drawing/2014/main" id="{FACC493C-91E1-4274-9D44-3F0C14E0B800}"/>
              </a:ext>
            </a:extLst>
          </p:cNvPr>
          <p:cNvSpPr/>
          <p:nvPr/>
        </p:nvSpPr>
        <p:spPr>
          <a:xfrm>
            <a:off x="829571" y="4335434"/>
            <a:ext cx="304800" cy="3048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D6C225AF-1E0A-4F6E-A3F6-E602171D5360}"/>
              </a:ext>
            </a:extLst>
          </p:cNvPr>
          <p:cNvSpPr txBox="1"/>
          <p:nvPr/>
        </p:nvSpPr>
        <p:spPr>
          <a:xfrm>
            <a:off x="507600" y="4805912"/>
            <a:ext cx="1128608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1" u="none" strike="noStrike" kern="1200" cap="none" spc="0" normalizeH="0" baseline="0" noProof="0">
                <a:ln>
                  <a:noFill/>
                </a:ln>
                <a:solidFill>
                  <a:prstClr val="black"/>
                </a:solidFill>
                <a:effectLst/>
                <a:uLnTx/>
                <a:uFillTx/>
                <a:latin typeface="Calibri"/>
                <a:ea typeface="+mn-ea"/>
                <a:cs typeface="+mn-cs"/>
              </a:rPr>
              <a:t>Note 1:</a:t>
            </a:r>
            <a:r>
              <a:rPr kumimoji="0" lang="en-CA" sz="1100" b="0" i="1" u="none" strike="noStrike" kern="1200" cap="none" spc="0" normalizeH="0" baseline="0" noProof="0">
                <a:ln>
                  <a:noFill/>
                </a:ln>
                <a:solidFill>
                  <a:prstClr val="black"/>
                </a:solidFill>
                <a:effectLst/>
                <a:uLnTx/>
                <a:uFillTx/>
                <a:latin typeface="Calibri"/>
                <a:ea typeface="+mn-ea"/>
                <a:cs typeface="+mn-cs"/>
              </a:rPr>
              <a:t> Application Architecture domain purposefully not included to provide more autonomy to product teams, accelerate delivery, and allow Enterprise Architecture to move towards a more strategic position (“doing the right things”). Promotes the use of Reference Architectures, inventory of re-usable open software products, and communities of practice (“doing things right”).</a:t>
            </a:r>
          </a:p>
        </p:txBody>
      </p:sp>
      <p:sp>
        <p:nvSpPr>
          <p:cNvPr id="18" name="Cloud Callout 17"/>
          <p:cNvSpPr/>
          <p:nvPr/>
        </p:nvSpPr>
        <p:spPr>
          <a:xfrm>
            <a:off x="8021782" y="665162"/>
            <a:ext cx="3998422" cy="1637463"/>
          </a:xfrm>
          <a:prstGeom prst="cloudCallout">
            <a:avLst>
              <a:gd name="adj1" fmla="val -62803"/>
              <a:gd name="adj2" fmla="val -52010"/>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err="1">
                <a:ln>
                  <a:noFill/>
                </a:ln>
                <a:solidFill>
                  <a:prstClr val="black"/>
                </a:solidFill>
                <a:effectLst/>
                <a:uLnTx/>
                <a:uFillTx/>
                <a:latin typeface="Calibri"/>
                <a:ea typeface="+mn-ea"/>
                <a:cs typeface="+mn-cs"/>
              </a:rPr>
              <a:t>Reviewed</a:t>
            </a:r>
            <a:r>
              <a:rPr kumimoji="0" lang="fr-CA" sz="1200" b="0" i="0" u="none" strike="noStrike" kern="1200" cap="none" spc="0" normalizeH="0" baseline="0" noProof="0">
                <a:ln>
                  <a:noFill/>
                </a:ln>
                <a:solidFill>
                  <a:prstClr val="black"/>
                </a:solidFill>
                <a:effectLst/>
                <a:uLnTx/>
                <a:uFillTx/>
                <a:latin typeface="Calibri"/>
                <a:ea typeface="+mn-ea"/>
                <a:cs typeface="+mn-cs"/>
              </a:rPr>
              <a:t> as part of:</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Calibri"/>
              <a:ea typeface="+mn-ea"/>
              <a:cs typeface="+mn-cs"/>
            </a:endParaRPr>
          </a:p>
          <a:p>
            <a:pPr marL="228600" marR="0" lvl="0" indent="-228600" algn="ctr" defTabSz="457200" rtl="0" eaLnBrk="1" fontAlgn="auto" latinLnBrk="0" hangingPunct="1">
              <a:lnSpc>
                <a:spcPct val="100000"/>
              </a:lnSpc>
              <a:spcBef>
                <a:spcPts val="0"/>
              </a:spcBef>
              <a:spcAft>
                <a:spcPts val="0"/>
              </a:spcAft>
              <a:buClrTx/>
              <a:buSzTx/>
              <a:buFontTx/>
              <a:buAutoNum type="arabicPeriod"/>
              <a:tabLst/>
              <a:defRPr/>
            </a:pPr>
            <a:r>
              <a:rPr kumimoji="0" lang="fr-CA" sz="1200" b="0" i="0" u="none" strike="noStrike" kern="1200" cap="none" spc="0" normalizeH="0" baseline="0" noProof="0">
                <a:ln>
                  <a:noFill/>
                </a:ln>
                <a:solidFill>
                  <a:prstClr val="black"/>
                </a:solidFill>
                <a:effectLst/>
                <a:uLnTx/>
                <a:uFillTx/>
                <a:latin typeface="Calibri"/>
                <a:ea typeface="+mn-ea"/>
                <a:cs typeface="+mn-cs"/>
              </a:rPr>
              <a:t>Product </a:t>
            </a:r>
            <a:r>
              <a:rPr kumimoji="0" lang="fr-CA" sz="1200" b="0" i="0" u="none" strike="noStrike" kern="1200" cap="none" spc="0" normalizeH="0" baseline="0" noProof="0" err="1">
                <a:ln>
                  <a:noFill/>
                </a:ln>
                <a:solidFill>
                  <a:prstClr val="black"/>
                </a:solidFill>
                <a:effectLst/>
                <a:uLnTx/>
                <a:uFillTx/>
                <a:latin typeface="Calibri"/>
                <a:ea typeface="+mn-ea"/>
                <a:cs typeface="+mn-cs"/>
              </a:rPr>
              <a:t>Roadmap’s</a:t>
            </a:r>
            <a:r>
              <a:rPr kumimoji="0" lang="fr-CA" sz="1200" b="0" i="0" u="none" strike="noStrike" kern="1200" cap="none" spc="0" normalizeH="0" baseline="0" noProof="0">
                <a:ln>
                  <a:noFill/>
                </a:ln>
                <a:solidFill>
                  <a:prstClr val="black"/>
                </a:solidFill>
                <a:effectLst/>
                <a:uLnTx/>
                <a:uFillTx/>
                <a:latin typeface="Calibri"/>
                <a:ea typeface="+mn-ea"/>
                <a:cs typeface="+mn-cs"/>
              </a:rPr>
              <a:t> </a:t>
            </a:r>
            <a:r>
              <a:rPr kumimoji="0" lang="fr-CA" sz="1200" b="0" i="0" u="none" strike="noStrike" kern="1200" cap="none" spc="0" normalizeH="0" baseline="0" noProof="0" err="1">
                <a:ln>
                  <a:noFill/>
                </a:ln>
                <a:solidFill>
                  <a:prstClr val="black"/>
                </a:solidFill>
                <a:effectLst/>
                <a:uLnTx/>
                <a:uFillTx/>
                <a:latin typeface="Calibri"/>
                <a:ea typeface="+mn-ea"/>
                <a:cs typeface="+mn-cs"/>
              </a:rPr>
              <a:t>periodic</a:t>
            </a:r>
            <a:r>
              <a:rPr kumimoji="0" lang="fr-CA" sz="1200" b="0" i="0" u="none" strike="noStrike" kern="1200" cap="none" spc="0" normalizeH="0" baseline="0" noProof="0">
                <a:ln>
                  <a:noFill/>
                </a:ln>
                <a:solidFill>
                  <a:prstClr val="black"/>
                </a:solidFill>
                <a:effectLst/>
                <a:uLnTx/>
                <a:uFillTx/>
                <a:latin typeface="Calibri"/>
                <a:ea typeface="+mn-ea"/>
                <a:cs typeface="+mn-cs"/>
              </a:rPr>
              <a:t> </a:t>
            </a:r>
            <a:r>
              <a:rPr kumimoji="0" lang="fr-CA" sz="1200" b="0" i="0" u="none" strike="noStrike" kern="1200" cap="none" spc="0" normalizeH="0" baseline="0" noProof="0" err="1">
                <a:ln>
                  <a:noFill/>
                </a:ln>
                <a:solidFill>
                  <a:prstClr val="black"/>
                </a:solidFill>
                <a:effectLst/>
                <a:uLnTx/>
                <a:uFillTx/>
                <a:latin typeface="Calibri"/>
                <a:ea typeface="+mn-ea"/>
                <a:cs typeface="+mn-cs"/>
              </a:rPr>
              <a:t>review</a:t>
            </a:r>
            <a:endParaRPr kumimoji="0" lang="fr-CA" sz="1200" b="0" i="0" u="none" strike="noStrike" kern="1200" cap="none" spc="0" normalizeH="0" baseline="0" noProof="0">
              <a:ln>
                <a:noFill/>
              </a:ln>
              <a:solidFill>
                <a:prstClr val="black"/>
              </a:solidFill>
              <a:effectLst/>
              <a:uLnTx/>
              <a:uFillTx/>
              <a:latin typeface="Calibri"/>
              <a:ea typeface="+mn-ea"/>
              <a:cs typeface="+mn-cs"/>
            </a:endParaRPr>
          </a:p>
          <a:p>
            <a:pPr marL="228600" marR="0" lvl="0" indent="-228600" algn="ctr" defTabSz="457200" rtl="0" eaLnBrk="1" fontAlgn="auto" latinLnBrk="0" hangingPunct="1">
              <a:lnSpc>
                <a:spcPct val="100000"/>
              </a:lnSpc>
              <a:spcBef>
                <a:spcPts val="0"/>
              </a:spcBef>
              <a:spcAft>
                <a:spcPts val="0"/>
              </a:spcAft>
              <a:buClrTx/>
              <a:buSzTx/>
              <a:buFontTx/>
              <a:buAutoNum type="arabicPeriod"/>
              <a:tabLst/>
              <a:defRPr/>
            </a:pPr>
            <a:r>
              <a:rPr kumimoji="0" lang="fr-CA" sz="1200" b="0" i="0" u="none" strike="noStrike" kern="1200" cap="none" spc="0" normalizeH="0" baseline="0" noProof="0" err="1">
                <a:ln>
                  <a:noFill/>
                </a:ln>
                <a:solidFill>
                  <a:prstClr val="black"/>
                </a:solidFill>
                <a:effectLst/>
                <a:uLnTx/>
                <a:uFillTx/>
                <a:latin typeface="Calibri"/>
                <a:ea typeface="+mn-ea"/>
                <a:cs typeface="+mn-cs"/>
              </a:rPr>
              <a:t>Internal</a:t>
            </a:r>
            <a:r>
              <a:rPr kumimoji="0" lang="fr-CA" sz="1200" b="0" i="0" u="none" strike="noStrike" kern="1200" cap="none" spc="0" normalizeH="0" baseline="0" noProof="0">
                <a:ln>
                  <a:noFill/>
                </a:ln>
                <a:solidFill>
                  <a:prstClr val="black"/>
                </a:solidFill>
                <a:effectLst/>
                <a:uLnTx/>
                <a:uFillTx/>
                <a:latin typeface="Calibri"/>
                <a:ea typeface="+mn-ea"/>
                <a:cs typeface="+mn-cs"/>
              </a:rPr>
              <a:t> Governance trigger (</a:t>
            </a:r>
            <a:r>
              <a:rPr kumimoji="0" lang="fr-CA" sz="1200" b="0" i="0" u="none" strike="noStrike" kern="1200" cap="none" spc="0" normalizeH="0" baseline="0" noProof="0" err="1">
                <a:ln>
                  <a:noFill/>
                </a:ln>
                <a:solidFill>
                  <a:prstClr val="black"/>
                </a:solidFill>
                <a:effectLst/>
                <a:uLnTx/>
                <a:uFillTx/>
                <a:latin typeface="Calibri"/>
                <a:ea typeface="+mn-ea"/>
                <a:cs typeface="+mn-cs"/>
              </a:rPr>
              <a:t>e.g</a:t>
            </a:r>
            <a:r>
              <a:rPr kumimoji="0" lang="fr-CA" sz="1200" b="0" i="0" u="none" strike="noStrike" kern="1200" cap="none" spc="0" normalizeH="0" baseline="0" noProof="0">
                <a:ln>
                  <a:noFill/>
                </a:ln>
                <a:solidFill>
                  <a:prstClr val="black"/>
                </a:solidFill>
                <a:effectLst/>
                <a:uLnTx/>
                <a:uFillTx/>
                <a:latin typeface="Calibri"/>
                <a:ea typeface="+mn-ea"/>
                <a:cs typeface="+mn-cs"/>
              </a:rPr>
              <a:t>. change in </a:t>
            </a:r>
            <a:r>
              <a:rPr kumimoji="0" lang="fr-CA" sz="1200" b="0" i="0" u="none" strike="noStrike" kern="1200" cap="none" spc="0" normalizeH="0" baseline="0" noProof="0" err="1">
                <a:ln>
                  <a:noFill/>
                </a:ln>
                <a:solidFill>
                  <a:prstClr val="black"/>
                </a:solidFill>
                <a:effectLst/>
                <a:uLnTx/>
                <a:uFillTx/>
                <a:latin typeface="Calibri"/>
                <a:ea typeface="+mn-ea"/>
                <a:cs typeface="+mn-cs"/>
              </a:rPr>
              <a:t>security</a:t>
            </a:r>
            <a:r>
              <a:rPr kumimoji="0" lang="fr-CA" sz="1200" b="0" i="0" u="none" strike="noStrike" kern="1200" cap="none" spc="0" normalizeH="0" baseline="0" noProof="0">
                <a:ln>
                  <a:noFill/>
                </a:ln>
                <a:solidFill>
                  <a:prstClr val="black"/>
                </a:solidFill>
                <a:effectLst/>
                <a:uLnTx/>
                <a:uFillTx/>
                <a:latin typeface="Calibri"/>
                <a:ea typeface="+mn-ea"/>
                <a:cs typeface="+mn-cs"/>
              </a:rPr>
              <a:t> classification, change in information collection)</a:t>
            </a: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D6C225AF-1E0A-4F6E-A3F6-E602171D5360}"/>
              </a:ext>
            </a:extLst>
          </p:cNvPr>
          <p:cNvSpPr txBox="1"/>
          <p:nvPr/>
        </p:nvSpPr>
        <p:spPr>
          <a:xfrm>
            <a:off x="507600" y="5212166"/>
            <a:ext cx="1137128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1" u="none" strike="noStrike" kern="1200" cap="none" spc="0" normalizeH="0" baseline="0" noProof="0">
                <a:ln>
                  <a:noFill/>
                </a:ln>
                <a:solidFill>
                  <a:prstClr val="black"/>
                </a:solidFill>
                <a:effectLst/>
                <a:uLnTx/>
                <a:uFillTx/>
                <a:latin typeface="Calibri"/>
                <a:ea typeface="+mn-ea"/>
                <a:cs typeface="+mn-cs"/>
              </a:rPr>
              <a:t>Note 2:</a:t>
            </a:r>
            <a:r>
              <a:rPr kumimoji="0" lang="en-CA" sz="1100" b="0" i="1" u="none" strike="noStrike" kern="1200" cap="none" spc="0" normalizeH="0" baseline="0" noProof="0">
                <a:ln>
                  <a:noFill/>
                </a:ln>
                <a:solidFill>
                  <a:prstClr val="black"/>
                </a:solidFill>
                <a:effectLst/>
                <a:uLnTx/>
                <a:uFillTx/>
                <a:latin typeface="Calibri"/>
                <a:ea typeface="+mn-ea"/>
                <a:cs typeface="+mn-cs"/>
              </a:rPr>
              <a:t> Security Architecture a component of all architectural layers. Security compliance residual risks gets added to the product backlog and is part of daily work for the product team to remediate.</a:t>
            </a:r>
          </a:p>
        </p:txBody>
      </p:sp>
      <p:sp>
        <p:nvSpPr>
          <p:cNvPr id="21" name="Star: 5 Points 4">
            <a:extLst>
              <a:ext uri="{FF2B5EF4-FFF2-40B4-BE49-F238E27FC236}">
                <a16:creationId xmlns:a16="http://schemas.microsoft.com/office/drawing/2014/main" id="{21D54769-CC56-40BE-9EB4-C6032BE037F2}"/>
              </a:ext>
            </a:extLst>
          </p:cNvPr>
          <p:cNvSpPr/>
          <p:nvPr/>
        </p:nvSpPr>
        <p:spPr>
          <a:xfrm>
            <a:off x="827464" y="2424875"/>
            <a:ext cx="304800" cy="3048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Star: 5 Points 4">
            <a:extLst>
              <a:ext uri="{FF2B5EF4-FFF2-40B4-BE49-F238E27FC236}">
                <a16:creationId xmlns:a16="http://schemas.microsoft.com/office/drawing/2014/main" id="{21D54769-CC56-40BE-9EB4-C6032BE037F2}"/>
              </a:ext>
            </a:extLst>
          </p:cNvPr>
          <p:cNvSpPr/>
          <p:nvPr/>
        </p:nvSpPr>
        <p:spPr>
          <a:xfrm>
            <a:off x="827464" y="3057680"/>
            <a:ext cx="304800" cy="3048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Star: 5 Points 4">
            <a:extLst>
              <a:ext uri="{FF2B5EF4-FFF2-40B4-BE49-F238E27FC236}">
                <a16:creationId xmlns:a16="http://schemas.microsoft.com/office/drawing/2014/main" id="{21D54769-CC56-40BE-9EB4-C6032BE037F2}"/>
              </a:ext>
            </a:extLst>
          </p:cNvPr>
          <p:cNvSpPr/>
          <p:nvPr/>
        </p:nvSpPr>
        <p:spPr>
          <a:xfrm>
            <a:off x="827464" y="3377560"/>
            <a:ext cx="304800" cy="3048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Star: 5 Points 4">
            <a:extLst>
              <a:ext uri="{FF2B5EF4-FFF2-40B4-BE49-F238E27FC236}">
                <a16:creationId xmlns:a16="http://schemas.microsoft.com/office/drawing/2014/main" id="{21D54769-CC56-40BE-9EB4-C6032BE037F2}"/>
              </a:ext>
            </a:extLst>
          </p:cNvPr>
          <p:cNvSpPr/>
          <p:nvPr/>
        </p:nvSpPr>
        <p:spPr>
          <a:xfrm>
            <a:off x="827464" y="3687642"/>
            <a:ext cx="304800" cy="3048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Cloud Callout 18"/>
          <p:cNvSpPr/>
          <p:nvPr/>
        </p:nvSpPr>
        <p:spPr>
          <a:xfrm>
            <a:off x="8387081" y="2729675"/>
            <a:ext cx="3633123" cy="1541608"/>
          </a:xfrm>
          <a:prstGeom prst="cloudCallout">
            <a:avLst>
              <a:gd name="adj1" fmla="val -35563"/>
              <a:gd name="adj2" fmla="val 82451"/>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prstClr val="black"/>
                </a:solidFill>
                <a:effectLst/>
                <a:uLnTx/>
                <a:uFillTx/>
                <a:latin typeface="Calibri"/>
                <a:ea typeface="+mn-ea"/>
                <a:cs typeface="+mn-cs"/>
              </a:rPr>
              <a:t>Product team</a:t>
            </a:r>
            <a:r>
              <a:rPr kumimoji="0" lang="en-CA" sz="1200" b="0" i="0" u="none" strike="noStrike" kern="1200" cap="none" spc="0" normalizeH="0" baseline="0" noProof="0">
                <a:ln>
                  <a:noFill/>
                </a:ln>
                <a:solidFill>
                  <a:prstClr val="black"/>
                </a:solidFill>
                <a:effectLst/>
                <a:uLnTx/>
                <a:uFillTx/>
                <a:latin typeface="Calibri"/>
                <a:ea typeface="+mn-ea"/>
                <a:cs typeface="+mn-cs"/>
              </a:rPr>
              <a:t> responsible to produce the product’s target </a:t>
            </a:r>
            <a:r>
              <a:rPr kumimoji="0" lang="en-CA" sz="1200" b="1" i="0" u="none" strike="noStrike" kern="1200" cap="none" spc="0" normalizeH="0" baseline="0" noProof="0">
                <a:ln>
                  <a:noFill/>
                </a:ln>
                <a:solidFill>
                  <a:prstClr val="black"/>
                </a:solidFill>
                <a:effectLst/>
                <a:uLnTx/>
                <a:uFillTx/>
                <a:latin typeface="Calibri"/>
                <a:ea typeface="+mn-ea"/>
                <a:cs typeface="+mn-cs"/>
              </a:rPr>
              <a:t>conceptual target architecture</a:t>
            </a:r>
            <a:r>
              <a:rPr kumimoji="0" lang="en-CA" sz="1200" b="0" i="0" u="none" strike="noStrike" kern="1200" cap="none" spc="0" normalizeH="0" baseline="0" noProof="0">
                <a:ln>
                  <a:noFill/>
                </a:ln>
                <a:solidFill>
                  <a:prstClr val="black"/>
                </a:solidFill>
                <a:effectLst/>
                <a:uLnTx/>
                <a:uFillTx/>
                <a:latin typeface="Calibri"/>
                <a:ea typeface="+mn-ea"/>
                <a:cs typeface="+mn-cs"/>
              </a:rPr>
              <a:t> endorsed by </a:t>
            </a:r>
            <a:r>
              <a:rPr kumimoji="0" lang="en-CA" sz="1200" b="1" i="0" u="none" strike="noStrike" kern="1200" cap="none" spc="0" normalizeH="0" baseline="0" noProof="0">
                <a:ln>
                  <a:noFill/>
                </a:ln>
                <a:solidFill>
                  <a:prstClr val="black"/>
                </a:solidFill>
                <a:effectLst/>
                <a:uLnTx/>
                <a:uFillTx/>
                <a:latin typeface="Calibri"/>
                <a:ea typeface="+mn-ea"/>
                <a:cs typeface="+mn-cs"/>
              </a:rPr>
              <a:t>EARB</a:t>
            </a:r>
            <a:r>
              <a:rPr kumimoji="0" lang="en-CA" sz="1200" b="0" i="0" u="none" strike="noStrike" kern="1200" cap="none" spc="0" normalizeH="0" baseline="0" noProof="0">
                <a:ln>
                  <a:noFill/>
                </a:ln>
                <a:solidFill>
                  <a:prstClr val="black"/>
                </a:solidFill>
                <a:effectLst/>
                <a:uLnTx/>
                <a:uFillTx/>
                <a:latin typeface="Calibri"/>
                <a:ea typeface="+mn-ea"/>
                <a:cs typeface="+mn-cs"/>
              </a:rPr>
              <a:t>. Services from Solution Architecture of benefit to increase confidence.</a:t>
            </a:r>
          </a:p>
        </p:txBody>
      </p:sp>
      <p:grpSp>
        <p:nvGrpSpPr>
          <p:cNvPr id="26" name="Group 25"/>
          <p:cNvGrpSpPr/>
          <p:nvPr/>
        </p:nvGrpSpPr>
        <p:grpSpPr>
          <a:xfrm>
            <a:off x="10743474" y="5657357"/>
            <a:ext cx="1053217" cy="307777"/>
            <a:chOff x="374300" y="1227393"/>
            <a:chExt cx="1053217" cy="307777"/>
          </a:xfrm>
        </p:grpSpPr>
        <p:sp>
          <p:nvSpPr>
            <p:cNvPr id="27" name="Star: 5 Points 4">
              <a:extLst>
                <a:ext uri="{FF2B5EF4-FFF2-40B4-BE49-F238E27FC236}">
                  <a16:creationId xmlns:a16="http://schemas.microsoft.com/office/drawing/2014/main" id="{21D54769-CC56-40BE-9EB4-C6032BE037F2}"/>
                </a:ext>
              </a:extLst>
            </p:cNvPr>
            <p:cNvSpPr>
              <a:spLocks noChangeAspect="1"/>
            </p:cNvSpPr>
            <p:nvPr/>
          </p:nvSpPr>
          <p:spPr>
            <a:xfrm>
              <a:off x="374300" y="1279592"/>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p:cNvSpPr txBox="1"/>
            <p:nvPr/>
          </p:nvSpPr>
          <p:spPr>
            <a:xfrm>
              <a:off x="507600" y="1227393"/>
              <a:ext cx="9199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a:ln>
                    <a:noFill/>
                  </a:ln>
                  <a:solidFill>
                    <a:prstClr val="black"/>
                  </a:solidFill>
                  <a:effectLst/>
                  <a:uLnTx/>
                  <a:uFillTx/>
                  <a:latin typeface="Calibri"/>
                  <a:ea typeface="+mn-ea"/>
                  <a:cs typeface="+mn-cs"/>
                </a:rPr>
                <a:t>Existing Artefact / Activity</a:t>
              </a:r>
            </a:p>
          </p:txBody>
        </p:sp>
      </p:grpSp>
      <p:grpSp>
        <p:nvGrpSpPr>
          <p:cNvPr id="29" name="Group 28"/>
          <p:cNvGrpSpPr/>
          <p:nvPr/>
        </p:nvGrpSpPr>
        <p:grpSpPr>
          <a:xfrm>
            <a:off x="10743474" y="5918175"/>
            <a:ext cx="1135413" cy="200055"/>
            <a:chOff x="374300" y="1622571"/>
            <a:chExt cx="1135413" cy="200055"/>
          </a:xfrm>
        </p:grpSpPr>
        <p:sp>
          <p:nvSpPr>
            <p:cNvPr id="30" name="Star: 5 Points 7">
              <a:extLst>
                <a:ext uri="{FF2B5EF4-FFF2-40B4-BE49-F238E27FC236}">
                  <a16:creationId xmlns:a16="http://schemas.microsoft.com/office/drawing/2014/main" id="{3C804517-4D47-4C32-8F39-A62701CA5FC6}"/>
                </a:ext>
              </a:extLst>
            </p:cNvPr>
            <p:cNvSpPr>
              <a:spLocks noChangeAspect="1"/>
            </p:cNvSpPr>
            <p:nvPr/>
          </p:nvSpPr>
          <p:spPr>
            <a:xfrm>
              <a:off x="374300" y="1638704"/>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507600" y="1622571"/>
              <a:ext cx="10021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a:ln>
                    <a:noFill/>
                  </a:ln>
                  <a:solidFill>
                    <a:prstClr val="black"/>
                  </a:solidFill>
                  <a:effectLst/>
                  <a:uLnTx/>
                  <a:uFillTx/>
                  <a:latin typeface="Calibri"/>
                  <a:ea typeface="+mn-ea"/>
                  <a:cs typeface="+mn-cs"/>
                </a:rPr>
                <a:t>Existing Process</a:t>
              </a:r>
            </a:p>
          </p:txBody>
        </p:sp>
      </p:grpSp>
    </p:spTree>
    <p:extLst>
      <p:ext uri="{BB962C8B-B14F-4D97-AF65-F5344CB8AC3E}">
        <p14:creationId xmlns:p14="http://schemas.microsoft.com/office/powerpoint/2010/main" val="363418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64BF53-02CC-48D7-8E61-BE5AD00E109A}"/>
              </a:ext>
            </a:extLst>
          </p:cNvPr>
          <p:cNvSpPr>
            <a:spLocks noGrp="1"/>
          </p:cNvSpPr>
          <p:nvPr>
            <p:ph type="sldNum" sz="quarter" idx="12"/>
          </p:nvPr>
        </p:nvSpPr>
        <p:spPr/>
        <p:txBody>
          <a:bodyPr/>
          <a:lstStyle/>
          <a:p>
            <a:fld id="{ABCE2B6B-7FFE-FA46-BED3-31567387080B}" type="slidenum">
              <a:rPr lang="en-US" smtClean="0"/>
              <a:t>18</a:t>
            </a:fld>
            <a:endParaRPr lang="en-US"/>
          </a:p>
        </p:txBody>
      </p:sp>
      <p:sp>
        <p:nvSpPr>
          <p:cNvPr id="41" name="Title 1">
            <a:extLst>
              <a:ext uri="{FF2B5EF4-FFF2-40B4-BE49-F238E27FC236}">
                <a16:creationId xmlns:a16="http://schemas.microsoft.com/office/drawing/2014/main" id="{6C6286FF-9190-4087-AAF1-18B333416252}"/>
              </a:ext>
            </a:extLst>
          </p:cNvPr>
          <p:cNvSpPr txBox="1">
            <a:spLocks/>
          </p:cNvSpPr>
          <p:nvPr>
            <p:custDataLst>
              <p:tags r:id="rId1"/>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5">
                    <a:lumMod val="75000"/>
                  </a:schemeClr>
                </a:solidFill>
                <a:latin typeface="Arial"/>
                <a:cs typeface="Arial"/>
              </a:rPr>
              <a:t>Value Stream</a:t>
            </a:r>
          </a:p>
        </p:txBody>
      </p:sp>
      <p:sp>
        <p:nvSpPr>
          <p:cNvPr id="76" name="Content Placeholder 2">
            <a:extLst>
              <a:ext uri="{FF2B5EF4-FFF2-40B4-BE49-F238E27FC236}">
                <a16:creationId xmlns:a16="http://schemas.microsoft.com/office/drawing/2014/main" id="{A1B41329-35A1-40A1-BC98-A899019D84C9}"/>
              </a:ext>
            </a:extLst>
          </p:cNvPr>
          <p:cNvSpPr txBox="1">
            <a:spLocks/>
          </p:cNvSpPr>
          <p:nvPr>
            <p:custDataLst>
              <p:tags r:id="rId2"/>
            </p:custDataLst>
          </p:nvPr>
        </p:nvSpPr>
        <p:spPr>
          <a:xfrm>
            <a:off x="5981709" y="492704"/>
            <a:ext cx="5858434" cy="2364805"/>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lvl="4" indent="0">
              <a:lnSpc>
                <a:spcPct val="120000"/>
              </a:lnSpc>
              <a:buClr>
                <a:schemeClr val="accent5">
                  <a:lumMod val="75000"/>
                </a:schemeClr>
              </a:buClr>
              <a:buNone/>
              <a:defRPr/>
            </a:pPr>
            <a:r>
              <a:rPr lang="en-CA" sz="1600" b="1">
                <a:cs typeface="Segoe UI" panose="020B0502040204020203" pitchFamily="34" charset="0"/>
              </a:rPr>
              <a:t>Definition</a:t>
            </a:r>
          </a:p>
          <a:p>
            <a:pPr marL="457200" lvl="4" indent="-342900">
              <a:lnSpc>
                <a:spcPct val="120000"/>
              </a:lnSpc>
              <a:buClr>
                <a:schemeClr val="accent5">
                  <a:lumMod val="75000"/>
                </a:schemeClr>
              </a:buClr>
              <a:defRPr/>
            </a:pPr>
            <a:r>
              <a:rPr lang="en-US" sz="1600">
                <a:cs typeface="Segoe UI" panose="020B0502040204020203" pitchFamily="34" charset="0"/>
              </a:rPr>
              <a:t>The individuals, irrelevant of where they fit within the org structure, that are part of the product delivery and operation (a grouping of cross-functional teams)</a:t>
            </a:r>
          </a:p>
          <a:p>
            <a:pPr marL="457200" lvl="4" indent="-342900">
              <a:lnSpc>
                <a:spcPct val="120000"/>
              </a:lnSpc>
              <a:buClr>
                <a:schemeClr val="accent5">
                  <a:lumMod val="75000"/>
                </a:schemeClr>
              </a:buClr>
              <a:defRPr/>
            </a:pPr>
            <a:r>
              <a:rPr lang="en-US" sz="1600">
                <a:cs typeface="Segoe UI" panose="020B0502040204020203" pitchFamily="34" charset="0"/>
              </a:rPr>
              <a:t>Handoffs greatly reduced if all individuals are under a single “Product Manager”</a:t>
            </a:r>
          </a:p>
          <a:p>
            <a:pPr marL="457200" lvl="4" indent="-342900">
              <a:lnSpc>
                <a:spcPct val="120000"/>
              </a:lnSpc>
              <a:buClr>
                <a:schemeClr val="accent5">
                  <a:lumMod val="75000"/>
                </a:schemeClr>
              </a:buClr>
              <a:defRPr/>
            </a:pPr>
            <a:r>
              <a:rPr lang="en-US" sz="1600">
                <a:cs typeface="Segoe UI" panose="020B0502040204020203" pitchFamily="34" charset="0"/>
              </a:rPr>
              <a:t>An implementation of the </a:t>
            </a:r>
            <a:r>
              <a:rPr lang="en-US" sz="1600">
                <a:cs typeface="Segoe UI" panose="020B0502040204020203" pitchFamily="34" charset="0"/>
                <a:hlinkClick r:id="rId5"/>
              </a:rPr>
              <a:t>IITB SDLC</a:t>
            </a:r>
            <a:endParaRPr lang="en-US" sz="1600">
              <a:cs typeface="Segoe UI" panose="020B0502040204020203" pitchFamily="34" charset="0"/>
            </a:endParaRPr>
          </a:p>
        </p:txBody>
      </p:sp>
      <p:sp>
        <p:nvSpPr>
          <p:cNvPr id="15" name="Google Shape;1750;p207">
            <a:extLst>
              <a:ext uri="{FF2B5EF4-FFF2-40B4-BE49-F238E27FC236}">
                <a16:creationId xmlns:a16="http://schemas.microsoft.com/office/drawing/2014/main" id="{1EA5C6A0-3288-4C6B-9919-E2426A5D8994}"/>
              </a:ext>
            </a:extLst>
          </p:cNvPr>
          <p:cNvSpPr/>
          <p:nvPr/>
        </p:nvSpPr>
        <p:spPr>
          <a:xfrm>
            <a:off x="508654" y="1120157"/>
            <a:ext cx="4988486" cy="1757113"/>
          </a:xfrm>
          <a:prstGeom prst="roundRect">
            <a:avLst>
              <a:gd name="adj" fmla="val 16667"/>
            </a:avLst>
          </a:prstGeom>
          <a:solidFill>
            <a:schemeClr val="bg1">
              <a:lumMod val="85000"/>
              <a:alpha val="50000"/>
            </a:schemeClr>
          </a:solidFill>
          <a:ln w="15875">
            <a:solidFill>
              <a:schemeClr val="accent1"/>
            </a:solidFill>
          </a:ln>
        </p:spPr>
        <p:txBody>
          <a:bodyPr spcFirstLastPara="1" wrap="square" lIns="121900" tIns="60933" rIns="121900" bIns="60933" anchor="t" anchorCtr="0">
            <a:noAutofit/>
          </a:bodyPr>
          <a:lstStyle/>
          <a:p>
            <a:pPr algn="ctr"/>
            <a:r>
              <a:rPr lang="en-CA" sz="1600" b="1">
                <a:solidFill>
                  <a:srgbClr val="434343"/>
                </a:solidFill>
              </a:rPr>
              <a:t>Value Stream (People)</a:t>
            </a:r>
            <a:endParaRPr sz="1600" b="1">
              <a:solidFill>
                <a:srgbClr val="434343"/>
              </a:solidFill>
            </a:endParaRPr>
          </a:p>
        </p:txBody>
      </p:sp>
      <p:pic>
        <p:nvPicPr>
          <p:cNvPr id="16" name="Graphic 15" descr="Group with solid fill">
            <a:extLst>
              <a:ext uri="{FF2B5EF4-FFF2-40B4-BE49-F238E27FC236}">
                <a16:creationId xmlns:a16="http://schemas.microsoft.com/office/drawing/2014/main" id="{8C2052C6-A126-475A-BB38-4DB8B79502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2417" y="2382606"/>
            <a:ext cx="442002" cy="442002"/>
          </a:xfrm>
          <a:prstGeom prst="rect">
            <a:avLst/>
          </a:prstGeom>
        </p:spPr>
      </p:pic>
      <p:pic>
        <p:nvPicPr>
          <p:cNvPr id="17" name="Graphic 16" descr="Group with solid fill">
            <a:extLst>
              <a:ext uri="{FF2B5EF4-FFF2-40B4-BE49-F238E27FC236}">
                <a16:creationId xmlns:a16="http://schemas.microsoft.com/office/drawing/2014/main" id="{81A61956-BE7F-4A20-8DD8-C29CFCFB82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41668" y="2149963"/>
            <a:ext cx="345214" cy="345214"/>
          </a:xfrm>
          <a:prstGeom prst="rect">
            <a:avLst/>
          </a:prstGeom>
        </p:spPr>
      </p:pic>
      <p:pic>
        <p:nvPicPr>
          <p:cNvPr id="18" name="Graphic 17" descr="Group with solid fill">
            <a:extLst>
              <a:ext uri="{FF2B5EF4-FFF2-40B4-BE49-F238E27FC236}">
                <a16:creationId xmlns:a16="http://schemas.microsoft.com/office/drawing/2014/main" id="{6B4A731C-4738-478B-8551-68FC2B365A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86245" y="2135389"/>
            <a:ext cx="442002" cy="442002"/>
          </a:xfrm>
          <a:prstGeom prst="rect">
            <a:avLst/>
          </a:prstGeom>
        </p:spPr>
      </p:pic>
      <p:grpSp>
        <p:nvGrpSpPr>
          <p:cNvPr id="19" name="Group 18">
            <a:extLst>
              <a:ext uri="{FF2B5EF4-FFF2-40B4-BE49-F238E27FC236}">
                <a16:creationId xmlns:a16="http://schemas.microsoft.com/office/drawing/2014/main" id="{8ABFC21E-D502-47D6-9166-E6B541924A73}"/>
              </a:ext>
            </a:extLst>
          </p:cNvPr>
          <p:cNvGrpSpPr/>
          <p:nvPr/>
        </p:nvGrpSpPr>
        <p:grpSpPr>
          <a:xfrm>
            <a:off x="666104" y="1596472"/>
            <a:ext cx="900000" cy="565546"/>
            <a:chOff x="4402429" y="1683879"/>
            <a:chExt cx="900000" cy="565546"/>
          </a:xfrm>
        </p:grpSpPr>
        <p:grpSp>
          <p:nvGrpSpPr>
            <p:cNvPr id="20" name="Group 19">
              <a:extLst>
                <a:ext uri="{FF2B5EF4-FFF2-40B4-BE49-F238E27FC236}">
                  <a16:creationId xmlns:a16="http://schemas.microsoft.com/office/drawing/2014/main" id="{E1779DAD-936C-4886-BFDB-9739AA9B10D4}"/>
                </a:ext>
              </a:extLst>
            </p:cNvPr>
            <p:cNvGrpSpPr/>
            <p:nvPr/>
          </p:nvGrpSpPr>
          <p:grpSpPr>
            <a:xfrm>
              <a:off x="4402429" y="1683879"/>
              <a:ext cx="900000" cy="565546"/>
              <a:chOff x="4801495" y="2973611"/>
              <a:chExt cx="1184987" cy="565546"/>
            </a:xfrm>
            <a:solidFill>
              <a:schemeClr val="bg1">
                <a:lumMod val="85000"/>
              </a:schemeClr>
            </a:solidFill>
          </p:grpSpPr>
          <p:sp>
            <p:nvSpPr>
              <p:cNvPr id="24" name="Rectangle 23">
                <a:extLst>
                  <a:ext uri="{FF2B5EF4-FFF2-40B4-BE49-F238E27FC236}">
                    <a16:creationId xmlns:a16="http://schemas.microsoft.com/office/drawing/2014/main" id="{A4A3A66F-3FF3-4E27-8877-B3604BE75663}"/>
                  </a:ext>
                </a:extLst>
              </p:cNvPr>
              <p:cNvSpPr/>
              <p:nvPr/>
            </p:nvSpPr>
            <p:spPr>
              <a:xfrm>
                <a:off x="4801495" y="2973611"/>
                <a:ext cx="1184987" cy="34523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6C8D34FE-BB72-45E6-A6F6-44A96A27D427}"/>
                  </a:ext>
                </a:extLst>
              </p:cNvPr>
              <p:cNvSpPr/>
              <p:nvPr/>
            </p:nvSpPr>
            <p:spPr>
              <a:xfrm>
                <a:off x="4801495" y="3321170"/>
                <a:ext cx="1184987" cy="21798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900">
                  <a:solidFill>
                    <a:schemeClr val="tx1"/>
                  </a:solidFill>
                </a:endParaRPr>
              </a:p>
            </p:txBody>
          </p:sp>
        </p:grpSp>
        <p:grpSp>
          <p:nvGrpSpPr>
            <p:cNvPr id="21" name="Group 20">
              <a:extLst>
                <a:ext uri="{FF2B5EF4-FFF2-40B4-BE49-F238E27FC236}">
                  <a16:creationId xmlns:a16="http://schemas.microsoft.com/office/drawing/2014/main" id="{6BB48799-6BEB-4DBB-94A4-A01CBDD77A67}"/>
                </a:ext>
              </a:extLst>
            </p:cNvPr>
            <p:cNvGrpSpPr/>
            <p:nvPr/>
          </p:nvGrpSpPr>
          <p:grpSpPr>
            <a:xfrm>
              <a:off x="4402429" y="1683879"/>
              <a:ext cx="900000" cy="565546"/>
              <a:chOff x="4402429" y="1683879"/>
              <a:chExt cx="900000" cy="565546"/>
            </a:xfrm>
          </p:grpSpPr>
          <p:sp>
            <p:nvSpPr>
              <p:cNvPr id="22" name="Rectangle 21">
                <a:extLst>
                  <a:ext uri="{FF2B5EF4-FFF2-40B4-BE49-F238E27FC236}">
                    <a16:creationId xmlns:a16="http://schemas.microsoft.com/office/drawing/2014/main" id="{76D3CEC3-D322-4E7D-BC10-53E2D6FB403B}"/>
                  </a:ext>
                </a:extLst>
              </p:cNvPr>
              <p:cNvSpPr/>
              <p:nvPr/>
            </p:nvSpPr>
            <p:spPr>
              <a:xfrm>
                <a:off x="4402429" y="1683879"/>
                <a:ext cx="900000" cy="3452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a:t>Ideate</a:t>
                </a:r>
              </a:p>
            </p:txBody>
          </p:sp>
          <p:sp>
            <p:nvSpPr>
              <p:cNvPr id="23" name="Rectangle 22">
                <a:extLst>
                  <a:ext uri="{FF2B5EF4-FFF2-40B4-BE49-F238E27FC236}">
                    <a16:creationId xmlns:a16="http://schemas.microsoft.com/office/drawing/2014/main" id="{5543C049-E2C5-42EF-A9C2-85254C2EEBC2}"/>
                  </a:ext>
                </a:extLst>
              </p:cNvPr>
              <p:cNvSpPr/>
              <p:nvPr/>
            </p:nvSpPr>
            <p:spPr>
              <a:xfrm>
                <a:off x="4402429" y="2031438"/>
                <a:ext cx="900000" cy="217987"/>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700">
                    <a:solidFill>
                      <a:schemeClr val="tx1"/>
                    </a:solidFill>
                  </a:rPr>
                  <a:t>Planning</a:t>
                </a:r>
              </a:p>
            </p:txBody>
          </p:sp>
        </p:grpSp>
      </p:grpSp>
      <p:grpSp>
        <p:nvGrpSpPr>
          <p:cNvPr id="26" name="Group 25">
            <a:extLst>
              <a:ext uri="{FF2B5EF4-FFF2-40B4-BE49-F238E27FC236}">
                <a16:creationId xmlns:a16="http://schemas.microsoft.com/office/drawing/2014/main" id="{65204659-841B-42A4-BB5E-28D975CB7A78}"/>
              </a:ext>
            </a:extLst>
          </p:cNvPr>
          <p:cNvGrpSpPr/>
          <p:nvPr/>
        </p:nvGrpSpPr>
        <p:grpSpPr>
          <a:xfrm>
            <a:off x="1927044" y="1596472"/>
            <a:ext cx="900001" cy="556535"/>
            <a:chOff x="5936304" y="1683879"/>
            <a:chExt cx="900001" cy="556535"/>
          </a:xfrm>
        </p:grpSpPr>
        <p:grpSp>
          <p:nvGrpSpPr>
            <p:cNvPr id="27" name="Group 26">
              <a:extLst>
                <a:ext uri="{FF2B5EF4-FFF2-40B4-BE49-F238E27FC236}">
                  <a16:creationId xmlns:a16="http://schemas.microsoft.com/office/drawing/2014/main" id="{12D8FDBB-870E-4C07-9373-7AEC5322BB18}"/>
                </a:ext>
              </a:extLst>
            </p:cNvPr>
            <p:cNvGrpSpPr/>
            <p:nvPr/>
          </p:nvGrpSpPr>
          <p:grpSpPr>
            <a:xfrm>
              <a:off x="5936304" y="1683879"/>
              <a:ext cx="900000" cy="556535"/>
              <a:chOff x="6097976" y="2973611"/>
              <a:chExt cx="1184988" cy="556535"/>
            </a:xfrm>
            <a:solidFill>
              <a:schemeClr val="bg1">
                <a:lumMod val="85000"/>
              </a:schemeClr>
            </a:solidFill>
          </p:grpSpPr>
          <p:sp>
            <p:nvSpPr>
              <p:cNvPr id="30" name="Rectangle 29">
                <a:extLst>
                  <a:ext uri="{FF2B5EF4-FFF2-40B4-BE49-F238E27FC236}">
                    <a16:creationId xmlns:a16="http://schemas.microsoft.com/office/drawing/2014/main" id="{0B523FFC-24B4-4851-9AC2-37E6FC8FA4E2}"/>
                  </a:ext>
                </a:extLst>
              </p:cNvPr>
              <p:cNvSpPr/>
              <p:nvPr/>
            </p:nvSpPr>
            <p:spPr>
              <a:xfrm>
                <a:off x="6097977" y="2973611"/>
                <a:ext cx="1184987" cy="34523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02A38EE5-7BAE-4A9D-B467-9A92E9D48978}"/>
                  </a:ext>
                </a:extLst>
              </p:cNvPr>
              <p:cNvSpPr/>
              <p:nvPr/>
            </p:nvSpPr>
            <p:spPr>
              <a:xfrm>
                <a:off x="6097976" y="3312159"/>
                <a:ext cx="1184987" cy="21798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900">
                  <a:solidFill>
                    <a:schemeClr val="tx1"/>
                  </a:solidFill>
                </a:endParaRPr>
              </a:p>
            </p:txBody>
          </p:sp>
        </p:grpSp>
        <p:sp>
          <p:nvSpPr>
            <p:cNvPr id="28" name="Rectangle 27">
              <a:extLst>
                <a:ext uri="{FF2B5EF4-FFF2-40B4-BE49-F238E27FC236}">
                  <a16:creationId xmlns:a16="http://schemas.microsoft.com/office/drawing/2014/main" id="{885FBBEE-2241-4E30-86D5-A93F3D4A38F1}"/>
                </a:ext>
              </a:extLst>
            </p:cNvPr>
            <p:cNvSpPr/>
            <p:nvPr/>
          </p:nvSpPr>
          <p:spPr>
            <a:xfrm>
              <a:off x="5936305" y="1683879"/>
              <a:ext cx="900000" cy="3452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a:t>Create</a:t>
              </a:r>
            </a:p>
          </p:txBody>
        </p:sp>
        <p:sp>
          <p:nvSpPr>
            <p:cNvPr id="29" name="Rectangle 28">
              <a:extLst>
                <a:ext uri="{FF2B5EF4-FFF2-40B4-BE49-F238E27FC236}">
                  <a16:creationId xmlns:a16="http://schemas.microsoft.com/office/drawing/2014/main" id="{7ABA8BED-7794-49E3-A082-B40930A37D67}"/>
                </a:ext>
              </a:extLst>
            </p:cNvPr>
            <p:cNvSpPr/>
            <p:nvPr/>
          </p:nvSpPr>
          <p:spPr>
            <a:xfrm>
              <a:off x="5936304" y="2022427"/>
              <a:ext cx="900000" cy="217987"/>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700">
                  <a:solidFill>
                    <a:schemeClr val="tx1"/>
                  </a:solidFill>
                </a:rPr>
                <a:t>Engineering &amp; testing</a:t>
              </a:r>
            </a:p>
          </p:txBody>
        </p:sp>
      </p:grpSp>
      <p:grpSp>
        <p:nvGrpSpPr>
          <p:cNvPr id="32" name="Group 31">
            <a:extLst>
              <a:ext uri="{FF2B5EF4-FFF2-40B4-BE49-F238E27FC236}">
                <a16:creationId xmlns:a16="http://schemas.microsoft.com/office/drawing/2014/main" id="{DC87558D-0950-415D-8FDF-341392C7489C}"/>
              </a:ext>
            </a:extLst>
          </p:cNvPr>
          <p:cNvGrpSpPr/>
          <p:nvPr/>
        </p:nvGrpSpPr>
        <p:grpSpPr>
          <a:xfrm>
            <a:off x="3187985" y="1596472"/>
            <a:ext cx="900003" cy="578928"/>
            <a:chOff x="7471996" y="1683879"/>
            <a:chExt cx="900003" cy="578928"/>
          </a:xfrm>
        </p:grpSpPr>
        <p:grpSp>
          <p:nvGrpSpPr>
            <p:cNvPr id="33" name="Group 32">
              <a:extLst>
                <a:ext uri="{FF2B5EF4-FFF2-40B4-BE49-F238E27FC236}">
                  <a16:creationId xmlns:a16="http://schemas.microsoft.com/office/drawing/2014/main" id="{996FBC09-8BC5-4C0E-AE5B-B8771B1C8D63}"/>
                </a:ext>
              </a:extLst>
            </p:cNvPr>
            <p:cNvGrpSpPr/>
            <p:nvPr/>
          </p:nvGrpSpPr>
          <p:grpSpPr>
            <a:xfrm>
              <a:off x="7471999" y="1683879"/>
              <a:ext cx="900000" cy="578928"/>
              <a:chOff x="7394457" y="2968076"/>
              <a:chExt cx="1184989" cy="578928"/>
            </a:xfrm>
            <a:solidFill>
              <a:schemeClr val="bg1">
                <a:lumMod val="85000"/>
              </a:schemeClr>
            </a:solidFill>
          </p:grpSpPr>
          <p:sp>
            <p:nvSpPr>
              <p:cNvPr id="36" name="Rectangle 35">
                <a:extLst>
                  <a:ext uri="{FF2B5EF4-FFF2-40B4-BE49-F238E27FC236}">
                    <a16:creationId xmlns:a16="http://schemas.microsoft.com/office/drawing/2014/main" id="{6BA147DC-3FB4-4E5F-86E6-AE00DC6DD7E7}"/>
                  </a:ext>
                </a:extLst>
              </p:cNvPr>
              <p:cNvSpPr/>
              <p:nvPr/>
            </p:nvSpPr>
            <p:spPr>
              <a:xfrm>
                <a:off x="7394459" y="2968076"/>
                <a:ext cx="1184987" cy="34523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7" name="Rectangle 36">
                <a:extLst>
                  <a:ext uri="{FF2B5EF4-FFF2-40B4-BE49-F238E27FC236}">
                    <a16:creationId xmlns:a16="http://schemas.microsoft.com/office/drawing/2014/main" id="{112FB6DC-B45C-43F5-B017-8BD16223B8E6}"/>
                  </a:ext>
                </a:extLst>
              </p:cNvPr>
              <p:cNvSpPr/>
              <p:nvPr/>
            </p:nvSpPr>
            <p:spPr>
              <a:xfrm>
                <a:off x="7394457" y="3329017"/>
                <a:ext cx="1184987" cy="21798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900">
                  <a:solidFill>
                    <a:schemeClr val="tx1"/>
                  </a:solidFill>
                </a:endParaRPr>
              </a:p>
            </p:txBody>
          </p:sp>
        </p:grpSp>
        <p:sp>
          <p:nvSpPr>
            <p:cNvPr id="34" name="Rectangle 33">
              <a:extLst>
                <a:ext uri="{FF2B5EF4-FFF2-40B4-BE49-F238E27FC236}">
                  <a16:creationId xmlns:a16="http://schemas.microsoft.com/office/drawing/2014/main" id="{F1EC0A78-4265-444C-B1CE-5896B1CF7209}"/>
                </a:ext>
              </a:extLst>
            </p:cNvPr>
            <p:cNvSpPr/>
            <p:nvPr/>
          </p:nvSpPr>
          <p:spPr>
            <a:xfrm>
              <a:off x="7471998" y="1683879"/>
              <a:ext cx="900000" cy="3452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a:t>Release</a:t>
              </a:r>
            </a:p>
          </p:txBody>
        </p:sp>
        <p:sp>
          <p:nvSpPr>
            <p:cNvPr id="35" name="Rectangle 34">
              <a:extLst>
                <a:ext uri="{FF2B5EF4-FFF2-40B4-BE49-F238E27FC236}">
                  <a16:creationId xmlns:a16="http://schemas.microsoft.com/office/drawing/2014/main" id="{39EC1FAF-A5E4-4AAC-97E4-EF6394164265}"/>
                </a:ext>
              </a:extLst>
            </p:cNvPr>
            <p:cNvSpPr/>
            <p:nvPr/>
          </p:nvSpPr>
          <p:spPr>
            <a:xfrm>
              <a:off x="7471996" y="2044820"/>
              <a:ext cx="900000" cy="217987"/>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700">
                  <a:solidFill>
                    <a:schemeClr val="tx1"/>
                  </a:solidFill>
                </a:rPr>
                <a:t>Release Mgt</a:t>
              </a:r>
            </a:p>
          </p:txBody>
        </p:sp>
      </p:grpSp>
      <p:grpSp>
        <p:nvGrpSpPr>
          <p:cNvPr id="38" name="Group 37">
            <a:extLst>
              <a:ext uri="{FF2B5EF4-FFF2-40B4-BE49-F238E27FC236}">
                <a16:creationId xmlns:a16="http://schemas.microsoft.com/office/drawing/2014/main" id="{CDE59EAD-D64C-4DB1-942D-08641A633271}"/>
              </a:ext>
            </a:extLst>
          </p:cNvPr>
          <p:cNvGrpSpPr/>
          <p:nvPr/>
        </p:nvGrpSpPr>
        <p:grpSpPr>
          <a:xfrm>
            <a:off x="4448927" y="1596472"/>
            <a:ext cx="900004" cy="569917"/>
            <a:chOff x="9005872" y="1683879"/>
            <a:chExt cx="900004" cy="569917"/>
          </a:xfrm>
        </p:grpSpPr>
        <p:grpSp>
          <p:nvGrpSpPr>
            <p:cNvPr id="39" name="Group 38">
              <a:extLst>
                <a:ext uri="{FF2B5EF4-FFF2-40B4-BE49-F238E27FC236}">
                  <a16:creationId xmlns:a16="http://schemas.microsoft.com/office/drawing/2014/main" id="{933D5F44-6962-4624-8FF9-59928D905F67}"/>
                </a:ext>
              </a:extLst>
            </p:cNvPr>
            <p:cNvGrpSpPr/>
            <p:nvPr/>
          </p:nvGrpSpPr>
          <p:grpSpPr>
            <a:xfrm>
              <a:off x="9005876" y="1683879"/>
              <a:ext cx="900000" cy="569917"/>
              <a:chOff x="8690938" y="2968076"/>
              <a:chExt cx="1184990" cy="569917"/>
            </a:xfrm>
            <a:solidFill>
              <a:schemeClr val="bg1">
                <a:lumMod val="85000"/>
              </a:schemeClr>
            </a:solidFill>
          </p:grpSpPr>
          <p:sp>
            <p:nvSpPr>
              <p:cNvPr id="43" name="Rectangle 42">
                <a:extLst>
                  <a:ext uri="{FF2B5EF4-FFF2-40B4-BE49-F238E27FC236}">
                    <a16:creationId xmlns:a16="http://schemas.microsoft.com/office/drawing/2014/main" id="{900CE526-11FE-48CA-AE01-0B34FF7163BF}"/>
                  </a:ext>
                </a:extLst>
              </p:cNvPr>
              <p:cNvSpPr/>
              <p:nvPr/>
            </p:nvSpPr>
            <p:spPr>
              <a:xfrm>
                <a:off x="8690941" y="2968076"/>
                <a:ext cx="1184987" cy="34523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4" name="Rectangle 43">
                <a:extLst>
                  <a:ext uri="{FF2B5EF4-FFF2-40B4-BE49-F238E27FC236}">
                    <a16:creationId xmlns:a16="http://schemas.microsoft.com/office/drawing/2014/main" id="{2333EA3B-99D4-4703-853B-2C0B0023A35A}"/>
                  </a:ext>
                </a:extLst>
              </p:cNvPr>
              <p:cNvSpPr/>
              <p:nvPr/>
            </p:nvSpPr>
            <p:spPr>
              <a:xfrm>
                <a:off x="8690938" y="3320006"/>
                <a:ext cx="1184987" cy="21798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900">
                  <a:solidFill>
                    <a:schemeClr val="tx1"/>
                  </a:solidFill>
                </a:endParaRPr>
              </a:p>
            </p:txBody>
          </p:sp>
        </p:grpSp>
        <p:sp>
          <p:nvSpPr>
            <p:cNvPr id="40" name="Rectangle 39">
              <a:extLst>
                <a:ext uri="{FF2B5EF4-FFF2-40B4-BE49-F238E27FC236}">
                  <a16:creationId xmlns:a16="http://schemas.microsoft.com/office/drawing/2014/main" id="{613FB52C-34CF-4233-B77B-0F3ED73ECA2E}"/>
                </a:ext>
              </a:extLst>
            </p:cNvPr>
            <p:cNvSpPr/>
            <p:nvPr/>
          </p:nvSpPr>
          <p:spPr>
            <a:xfrm>
              <a:off x="9005876" y="1683879"/>
              <a:ext cx="900000" cy="3452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a:t>Operate</a:t>
              </a:r>
            </a:p>
          </p:txBody>
        </p:sp>
        <p:sp>
          <p:nvSpPr>
            <p:cNvPr id="42" name="Rectangle 41">
              <a:extLst>
                <a:ext uri="{FF2B5EF4-FFF2-40B4-BE49-F238E27FC236}">
                  <a16:creationId xmlns:a16="http://schemas.microsoft.com/office/drawing/2014/main" id="{60BA8B76-A341-4D0A-A078-158A0CF6C9A4}"/>
                </a:ext>
              </a:extLst>
            </p:cNvPr>
            <p:cNvSpPr/>
            <p:nvPr/>
          </p:nvSpPr>
          <p:spPr>
            <a:xfrm>
              <a:off x="9005872" y="2035809"/>
              <a:ext cx="900000" cy="217987"/>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700">
                  <a:solidFill>
                    <a:schemeClr val="tx1"/>
                  </a:solidFill>
                </a:rPr>
                <a:t>Support, Monitoring, Ops</a:t>
              </a:r>
            </a:p>
          </p:txBody>
        </p:sp>
      </p:grpSp>
      <p:cxnSp>
        <p:nvCxnSpPr>
          <p:cNvPr id="45" name="Straight Arrow Connector 44">
            <a:extLst>
              <a:ext uri="{FF2B5EF4-FFF2-40B4-BE49-F238E27FC236}">
                <a16:creationId xmlns:a16="http://schemas.microsoft.com/office/drawing/2014/main" id="{83771441-AD42-4C12-9BFF-32453A410487}"/>
              </a:ext>
            </a:extLst>
          </p:cNvPr>
          <p:cNvCxnSpPr>
            <a:cxnSpLocks/>
            <a:stCxn id="22" idx="3"/>
            <a:endCxn id="28" idx="1"/>
          </p:cNvCxnSpPr>
          <p:nvPr/>
        </p:nvCxnSpPr>
        <p:spPr>
          <a:xfrm>
            <a:off x="1566104" y="1769089"/>
            <a:ext cx="36094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293091C8-38B6-4BC3-97D2-241E6EDF89D6}"/>
              </a:ext>
            </a:extLst>
          </p:cNvPr>
          <p:cNvCxnSpPr>
            <a:cxnSpLocks/>
            <a:stCxn id="28" idx="3"/>
            <a:endCxn id="34" idx="1"/>
          </p:cNvCxnSpPr>
          <p:nvPr/>
        </p:nvCxnSpPr>
        <p:spPr>
          <a:xfrm>
            <a:off x="2827045" y="1769089"/>
            <a:ext cx="36094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BE797FCB-B8BD-4E05-8394-0857FC6A74EE}"/>
              </a:ext>
            </a:extLst>
          </p:cNvPr>
          <p:cNvCxnSpPr>
            <a:cxnSpLocks/>
            <a:stCxn id="34" idx="3"/>
            <a:endCxn id="40" idx="1"/>
          </p:cNvCxnSpPr>
          <p:nvPr/>
        </p:nvCxnSpPr>
        <p:spPr>
          <a:xfrm>
            <a:off x="4087987" y="1769089"/>
            <a:ext cx="36094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9" name="Graphic 48" descr="Group with solid fill">
            <a:extLst>
              <a:ext uri="{FF2B5EF4-FFF2-40B4-BE49-F238E27FC236}">
                <a16:creationId xmlns:a16="http://schemas.microsoft.com/office/drawing/2014/main" id="{B12764AD-C02A-401F-9607-504594720A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06300" y="2373293"/>
            <a:ext cx="313393" cy="313393"/>
          </a:xfrm>
          <a:prstGeom prst="rect">
            <a:avLst/>
          </a:prstGeom>
        </p:spPr>
      </p:pic>
      <p:pic>
        <p:nvPicPr>
          <p:cNvPr id="50" name="Graphic 49" descr="Group with solid fill">
            <a:extLst>
              <a:ext uri="{FF2B5EF4-FFF2-40B4-BE49-F238E27FC236}">
                <a16:creationId xmlns:a16="http://schemas.microsoft.com/office/drawing/2014/main" id="{2E24D497-2042-4622-BF4C-22752D1E8B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0701" y="2486832"/>
            <a:ext cx="404720" cy="404720"/>
          </a:xfrm>
          <a:prstGeom prst="rect">
            <a:avLst/>
          </a:prstGeom>
        </p:spPr>
      </p:pic>
      <p:pic>
        <p:nvPicPr>
          <p:cNvPr id="51" name="Graphic 50" descr="Group with solid fill">
            <a:extLst>
              <a:ext uri="{FF2B5EF4-FFF2-40B4-BE49-F238E27FC236}">
                <a16:creationId xmlns:a16="http://schemas.microsoft.com/office/drawing/2014/main" id="{348D2C8E-3ECD-423B-BE4A-7B33B31386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90423" y="2143787"/>
            <a:ext cx="399116" cy="399116"/>
          </a:xfrm>
          <a:prstGeom prst="rect">
            <a:avLst/>
          </a:prstGeom>
        </p:spPr>
      </p:pic>
      <p:cxnSp>
        <p:nvCxnSpPr>
          <p:cNvPr id="52" name="Straight Connector 51">
            <a:extLst>
              <a:ext uri="{FF2B5EF4-FFF2-40B4-BE49-F238E27FC236}">
                <a16:creationId xmlns:a16="http://schemas.microsoft.com/office/drawing/2014/main" id="{4514B765-10CD-489B-8AB8-F362E595BB6E}"/>
              </a:ext>
            </a:extLst>
          </p:cNvPr>
          <p:cNvCxnSpPr>
            <a:cxnSpLocks/>
            <a:stCxn id="16" idx="3"/>
            <a:endCxn id="17" idx="1"/>
          </p:cNvCxnSpPr>
          <p:nvPr/>
        </p:nvCxnSpPr>
        <p:spPr>
          <a:xfrm flipV="1">
            <a:off x="1184419" y="2322570"/>
            <a:ext cx="357249" cy="281037"/>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959D384-A203-43DC-874B-CCA1496CB352}"/>
              </a:ext>
            </a:extLst>
          </p:cNvPr>
          <p:cNvCxnSpPr>
            <a:cxnSpLocks/>
            <a:stCxn id="16" idx="3"/>
            <a:endCxn id="18" idx="1"/>
          </p:cNvCxnSpPr>
          <p:nvPr/>
        </p:nvCxnSpPr>
        <p:spPr>
          <a:xfrm flipV="1">
            <a:off x="1184419" y="2356390"/>
            <a:ext cx="1301826" cy="247217"/>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E29BE29-7AF2-423D-9A4D-A4D0A7449F1A}"/>
              </a:ext>
            </a:extLst>
          </p:cNvPr>
          <p:cNvCxnSpPr>
            <a:cxnSpLocks/>
            <a:stCxn id="18" idx="3"/>
            <a:endCxn id="49" idx="1"/>
          </p:cNvCxnSpPr>
          <p:nvPr/>
        </p:nvCxnSpPr>
        <p:spPr>
          <a:xfrm>
            <a:off x="2928247" y="2356390"/>
            <a:ext cx="578053" cy="173600"/>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4181723-4EB2-4F31-BA8F-C22C8B2EEFFD}"/>
              </a:ext>
            </a:extLst>
          </p:cNvPr>
          <p:cNvCxnSpPr>
            <a:cxnSpLocks/>
            <a:stCxn id="51" idx="1"/>
            <a:endCxn id="18" idx="3"/>
          </p:cNvCxnSpPr>
          <p:nvPr/>
        </p:nvCxnSpPr>
        <p:spPr>
          <a:xfrm flipH="1">
            <a:off x="2928247" y="2343345"/>
            <a:ext cx="1162176" cy="13045"/>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2410F838-0233-4FBA-A151-3B56D040B6DD}"/>
              </a:ext>
            </a:extLst>
          </p:cNvPr>
          <p:cNvCxnSpPr>
            <a:cxnSpLocks/>
            <a:stCxn id="50" idx="1"/>
            <a:endCxn id="49" idx="3"/>
          </p:cNvCxnSpPr>
          <p:nvPr/>
        </p:nvCxnSpPr>
        <p:spPr>
          <a:xfrm flipH="1" flipV="1">
            <a:off x="3819693" y="2529990"/>
            <a:ext cx="1081008" cy="159202"/>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6E02183-53AD-4643-9DD7-3F97172FF81E}"/>
              </a:ext>
            </a:extLst>
          </p:cNvPr>
          <p:cNvCxnSpPr>
            <a:cxnSpLocks/>
            <a:stCxn id="50" idx="1"/>
            <a:endCxn id="16" idx="3"/>
          </p:cNvCxnSpPr>
          <p:nvPr/>
        </p:nvCxnSpPr>
        <p:spPr>
          <a:xfrm flipH="1" flipV="1">
            <a:off x="1184419" y="2603607"/>
            <a:ext cx="3716282" cy="85585"/>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898F740-44AF-413D-BA9F-1F6BAB5B1717}"/>
              </a:ext>
            </a:extLst>
          </p:cNvPr>
          <p:cNvPicPr>
            <a:picLocks noChangeAspect="1"/>
          </p:cNvPicPr>
          <p:nvPr/>
        </p:nvPicPr>
        <p:blipFill>
          <a:blip r:embed="rId8"/>
          <a:stretch>
            <a:fillRect/>
          </a:stretch>
        </p:blipFill>
        <p:spPr>
          <a:xfrm>
            <a:off x="200922" y="3970096"/>
            <a:ext cx="6294996" cy="1505227"/>
          </a:xfrm>
          <a:prstGeom prst="rect">
            <a:avLst/>
          </a:prstGeom>
        </p:spPr>
      </p:pic>
      <p:sp>
        <p:nvSpPr>
          <p:cNvPr id="7" name="Arrow: Down 6">
            <a:extLst>
              <a:ext uri="{FF2B5EF4-FFF2-40B4-BE49-F238E27FC236}">
                <a16:creationId xmlns:a16="http://schemas.microsoft.com/office/drawing/2014/main" id="{47B2C66F-D9BA-4F7F-B9F7-46FBF30BB764}"/>
              </a:ext>
            </a:extLst>
          </p:cNvPr>
          <p:cNvSpPr/>
          <p:nvPr/>
        </p:nvSpPr>
        <p:spPr>
          <a:xfrm>
            <a:off x="2657373" y="3074423"/>
            <a:ext cx="691047" cy="73262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58" name="Graphic 57" descr="Flowchart with solid fill">
            <a:extLst>
              <a:ext uri="{FF2B5EF4-FFF2-40B4-BE49-F238E27FC236}">
                <a16:creationId xmlns:a16="http://schemas.microsoft.com/office/drawing/2014/main" id="{637F1111-2423-4DAC-A30F-E8C423D38E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40903" y="4213221"/>
            <a:ext cx="1239671" cy="1239671"/>
          </a:xfrm>
          <a:prstGeom prst="rect">
            <a:avLst/>
          </a:prstGeom>
        </p:spPr>
      </p:pic>
      <p:pic>
        <p:nvPicPr>
          <p:cNvPr id="60" name="Graphic 59" descr="Flowchart with solid fill">
            <a:extLst>
              <a:ext uri="{FF2B5EF4-FFF2-40B4-BE49-F238E27FC236}">
                <a16:creationId xmlns:a16="http://schemas.microsoft.com/office/drawing/2014/main" id="{4671650B-EBFF-4ABB-8342-1ADDD369B7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4253" y="4198790"/>
            <a:ext cx="1239671" cy="1239671"/>
          </a:xfrm>
          <a:prstGeom prst="rect">
            <a:avLst/>
          </a:prstGeom>
        </p:spPr>
      </p:pic>
      <p:sp>
        <p:nvSpPr>
          <p:cNvPr id="59" name="Rectangle 58">
            <a:extLst>
              <a:ext uri="{FF2B5EF4-FFF2-40B4-BE49-F238E27FC236}">
                <a16:creationId xmlns:a16="http://schemas.microsoft.com/office/drawing/2014/main" id="{F57C9082-F40C-4873-B2FC-F03FB24C2836}"/>
              </a:ext>
            </a:extLst>
          </p:cNvPr>
          <p:cNvSpPr/>
          <p:nvPr/>
        </p:nvSpPr>
        <p:spPr>
          <a:xfrm>
            <a:off x="8448564" y="3441920"/>
            <a:ext cx="691047" cy="36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62" name="Graphic 61" descr="Flowchart with solid fill">
            <a:extLst>
              <a:ext uri="{FF2B5EF4-FFF2-40B4-BE49-F238E27FC236}">
                <a16:creationId xmlns:a16="http://schemas.microsoft.com/office/drawing/2014/main" id="{E2541115-D09B-4E31-814C-9B1216DFC0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32529" y="4198790"/>
            <a:ext cx="1239671" cy="1239671"/>
          </a:xfrm>
          <a:prstGeom prst="rect">
            <a:avLst/>
          </a:prstGeom>
        </p:spPr>
      </p:pic>
      <p:cxnSp>
        <p:nvCxnSpPr>
          <p:cNvPr id="63" name="Connector: Elbow 62">
            <a:extLst>
              <a:ext uri="{FF2B5EF4-FFF2-40B4-BE49-F238E27FC236}">
                <a16:creationId xmlns:a16="http://schemas.microsoft.com/office/drawing/2014/main" id="{623AEADF-D402-48FF-A1C3-9D2C477BE4A8}"/>
              </a:ext>
            </a:extLst>
          </p:cNvPr>
          <p:cNvCxnSpPr>
            <a:cxnSpLocks/>
            <a:stCxn id="58" idx="0"/>
            <a:endCxn id="59" idx="2"/>
          </p:cNvCxnSpPr>
          <p:nvPr/>
        </p:nvCxnSpPr>
        <p:spPr>
          <a:xfrm rot="5400000" flipH="1" flipV="1">
            <a:off x="7924325" y="3343459"/>
            <a:ext cx="406176" cy="1333349"/>
          </a:xfrm>
          <a:prstGeom prst="bentConnector3">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Connector: Elbow 64">
            <a:extLst>
              <a:ext uri="{FF2B5EF4-FFF2-40B4-BE49-F238E27FC236}">
                <a16:creationId xmlns:a16="http://schemas.microsoft.com/office/drawing/2014/main" id="{B1E007D1-87D9-4D3D-93A9-3771F33F6D16}"/>
              </a:ext>
            </a:extLst>
          </p:cNvPr>
          <p:cNvCxnSpPr>
            <a:cxnSpLocks/>
            <a:stCxn id="60" idx="0"/>
            <a:endCxn id="59" idx="2"/>
          </p:cNvCxnSpPr>
          <p:nvPr/>
        </p:nvCxnSpPr>
        <p:spPr>
          <a:xfrm rot="16200000" flipV="1">
            <a:off x="8598217" y="4002917"/>
            <a:ext cx="391745" cy="1"/>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Connector: Elbow 67">
            <a:extLst>
              <a:ext uri="{FF2B5EF4-FFF2-40B4-BE49-F238E27FC236}">
                <a16:creationId xmlns:a16="http://schemas.microsoft.com/office/drawing/2014/main" id="{18AEC130-0F6F-4203-930E-4CE99F4AF5E2}"/>
              </a:ext>
            </a:extLst>
          </p:cNvPr>
          <p:cNvCxnSpPr>
            <a:cxnSpLocks/>
            <a:stCxn id="62" idx="0"/>
            <a:endCxn id="59" idx="2"/>
          </p:cNvCxnSpPr>
          <p:nvPr/>
        </p:nvCxnSpPr>
        <p:spPr>
          <a:xfrm rot="16200000" flipV="1">
            <a:off x="9177355" y="3423779"/>
            <a:ext cx="391745" cy="1158277"/>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Oval 70">
            <a:extLst>
              <a:ext uri="{FF2B5EF4-FFF2-40B4-BE49-F238E27FC236}">
                <a16:creationId xmlns:a16="http://schemas.microsoft.com/office/drawing/2014/main" id="{FB1BB40B-B841-405C-AE38-1862215493EC}"/>
              </a:ext>
            </a:extLst>
          </p:cNvPr>
          <p:cNvSpPr/>
          <p:nvPr/>
        </p:nvSpPr>
        <p:spPr>
          <a:xfrm>
            <a:off x="6967454" y="5081039"/>
            <a:ext cx="206828" cy="2068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73" name="Oval 72">
            <a:extLst>
              <a:ext uri="{FF2B5EF4-FFF2-40B4-BE49-F238E27FC236}">
                <a16:creationId xmlns:a16="http://schemas.microsoft.com/office/drawing/2014/main" id="{2888AA65-DA28-4A55-9661-B93E085DAF9E}"/>
              </a:ext>
            </a:extLst>
          </p:cNvPr>
          <p:cNvSpPr/>
          <p:nvPr/>
        </p:nvSpPr>
        <p:spPr>
          <a:xfrm>
            <a:off x="7761204" y="5081039"/>
            <a:ext cx="206828" cy="2068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74" name="Oval 73">
            <a:extLst>
              <a:ext uri="{FF2B5EF4-FFF2-40B4-BE49-F238E27FC236}">
                <a16:creationId xmlns:a16="http://schemas.microsoft.com/office/drawing/2014/main" id="{2F9E691A-F3FE-4E67-AE04-6077AC145CBB}"/>
              </a:ext>
            </a:extLst>
          </p:cNvPr>
          <p:cNvSpPr/>
          <p:nvPr/>
        </p:nvSpPr>
        <p:spPr>
          <a:xfrm>
            <a:off x="8305993" y="5080230"/>
            <a:ext cx="206828" cy="2068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75" name="Oval 74">
            <a:extLst>
              <a:ext uri="{FF2B5EF4-FFF2-40B4-BE49-F238E27FC236}">
                <a16:creationId xmlns:a16="http://schemas.microsoft.com/office/drawing/2014/main" id="{531127E3-7655-4C57-B6D1-03473C0D2E71}"/>
              </a:ext>
            </a:extLst>
          </p:cNvPr>
          <p:cNvSpPr/>
          <p:nvPr/>
        </p:nvSpPr>
        <p:spPr>
          <a:xfrm>
            <a:off x="9848949" y="5077522"/>
            <a:ext cx="206828" cy="2068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cxnSp>
        <p:nvCxnSpPr>
          <p:cNvPr id="77" name="Straight Arrow Connector 76">
            <a:extLst>
              <a:ext uri="{FF2B5EF4-FFF2-40B4-BE49-F238E27FC236}">
                <a16:creationId xmlns:a16="http://schemas.microsoft.com/office/drawing/2014/main" id="{6F0784F1-1541-4DFB-A1EA-4AE5C3921348}"/>
              </a:ext>
            </a:extLst>
          </p:cNvPr>
          <p:cNvCxnSpPr>
            <a:stCxn id="15" idx="2"/>
          </p:cNvCxnSpPr>
          <p:nvPr/>
        </p:nvCxnSpPr>
        <p:spPr>
          <a:xfrm>
            <a:off x="3002897" y="2877270"/>
            <a:ext cx="4561255" cy="744177"/>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78" name="Oval 77">
            <a:extLst>
              <a:ext uri="{FF2B5EF4-FFF2-40B4-BE49-F238E27FC236}">
                <a16:creationId xmlns:a16="http://schemas.microsoft.com/office/drawing/2014/main" id="{84DB9F22-D189-46DE-98C3-D64050A68BBF}"/>
              </a:ext>
            </a:extLst>
          </p:cNvPr>
          <p:cNvSpPr/>
          <p:nvPr/>
        </p:nvSpPr>
        <p:spPr>
          <a:xfrm>
            <a:off x="7357324" y="5086255"/>
            <a:ext cx="206828" cy="2068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8840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a:xfrm>
            <a:off x="0" y="6091850"/>
            <a:ext cx="12106275" cy="62962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Slide Number Placeholder 1">
            <a:extLst>
              <a:ext uri="{FF2B5EF4-FFF2-40B4-BE49-F238E27FC236}">
                <a16:creationId xmlns:a16="http://schemas.microsoft.com/office/drawing/2014/main" id="{EFF47E35-DA36-4336-AD05-B2A6704AE6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CE2B6B-7FFE-FA46-BED3-3156738708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8" name="Cloud 27"/>
          <p:cNvSpPr/>
          <p:nvPr/>
        </p:nvSpPr>
        <p:spPr>
          <a:xfrm>
            <a:off x="2805878" y="3148414"/>
            <a:ext cx="2452138" cy="7940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white"/>
                </a:solidFill>
                <a:effectLst/>
                <a:uLnTx/>
                <a:uFillTx/>
                <a:latin typeface="Calibri"/>
                <a:ea typeface="+mn-ea"/>
                <a:cs typeface="+mn-cs"/>
              </a:rPr>
              <a:t>Product Team Salary &amp; non-salary</a:t>
            </a:r>
          </a:p>
        </p:txBody>
      </p:sp>
      <p:sp>
        <p:nvSpPr>
          <p:cNvPr id="29" name="Rectangle 28"/>
          <p:cNvSpPr/>
          <p:nvPr/>
        </p:nvSpPr>
        <p:spPr>
          <a:xfrm>
            <a:off x="3408694" y="1071517"/>
            <a:ext cx="1305204" cy="54287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Calibri"/>
                <a:ea typeface="+mn-ea"/>
                <a:cs typeface="+mn-cs"/>
              </a:rPr>
              <a:t>Product A</a:t>
            </a:r>
          </a:p>
        </p:txBody>
      </p:sp>
      <p:sp>
        <p:nvSpPr>
          <p:cNvPr id="30" name="Rectangle 29"/>
          <p:cNvSpPr/>
          <p:nvPr/>
        </p:nvSpPr>
        <p:spPr>
          <a:xfrm>
            <a:off x="3414382" y="1822917"/>
            <a:ext cx="1303710" cy="56217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Calibri"/>
                <a:ea typeface="+mn-ea"/>
                <a:cs typeface="+mn-cs"/>
              </a:rPr>
              <a:t>Product B</a:t>
            </a:r>
          </a:p>
        </p:txBody>
      </p:sp>
      <p:sp>
        <p:nvSpPr>
          <p:cNvPr id="27" name="Flowchart: Multidocument 26"/>
          <p:cNvSpPr/>
          <p:nvPr/>
        </p:nvSpPr>
        <p:spPr>
          <a:xfrm>
            <a:off x="368326" y="2021825"/>
            <a:ext cx="1212980" cy="755780"/>
          </a:xfrm>
          <a:prstGeom prst="flowChartMultidocumen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a:ea typeface="+mn-ea"/>
                <a:cs typeface="+mn-cs"/>
              </a:rPr>
              <a:t>FMAS Documents</a:t>
            </a:r>
            <a:endParaRPr kumimoji="0" lang="en-CA"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2" name="Straight Arrow Connector 31"/>
          <p:cNvCxnSpPr>
            <a:stCxn id="27" idx="3"/>
            <a:endCxn id="28" idx="2"/>
          </p:cNvCxnSpPr>
          <p:nvPr/>
        </p:nvCxnSpPr>
        <p:spPr>
          <a:xfrm>
            <a:off x="1581306" y="2399715"/>
            <a:ext cx="1232178" cy="11456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7" idx="3"/>
            <a:endCxn id="29" idx="1"/>
          </p:cNvCxnSpPr>
          <p:nvPr/>
        </p:nvCxnSpPr>
        <p:spPr>
          <a:xfrm flipV="1">
            <a:off x="1581306" y="1342954"/>
            <a:ext cx="1827388" cy="105676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9" name="Straight Arrow Connector 38"/>
          <p:cNvCxnSpPr>
            <a:stCxn id="27" idx="3"/>
            <a:endCxn id="30" idx="1"/>
          </p:cNvCxnSpPr>
          <p:nvPr/>
        </p:nvCxnSpPr>
        <p:spPr>
          <a:xfrm flipV="1">
            <a:off x="1581306" y="2104006"/>
            <a:ext cx="1833076" cy="29570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50" name="TextBox 49"/>
          <p:cNvSpPr txBox="1"/>
          <p:nvPr/>
        </p:nvSpPr>
        <p:spPr>
          <a:xfrm rot="19666856">
            <a:off x="1887500" y="1520568"/>
            <a:ext cx="138093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a:ea typeface="+mn-ea"/>
                <a:cs typeface="+mn-cs"/>
              </a:rPr>
              <a:t>Direct Costing</a:t>
            </a:r>
            <a:endParaRPr kumimoji="0" lang="en-CA"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TextBox 51"/>
          <p:cNvSpPr txBox="1"/>
          <p:nvPr/>
        </p:nvSpPr>
        <p:spPr>
          <a:xfrm rot="2620327">
            <a:off x="1517338" y="3018171"/>
            <a:ext cx="138093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a:ea typeface="+mn-ea"/>
                <a:cs typeface="+mn-cs"/>
              </a:rPr>
              <a:t>Indirect Costing</a:t>
            </a:r>
            <a:endParaRPr kumimoji="0" lang="en-CA"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33" name="Group 132"/>
          <p:cNvGrpSpPr/>
          <p:nvPr/>
        </p:nvGrpSpPr>
        <p:grpSpPr>
          <a:xfrm>
            <a:off x="241835" y="4118485"/>
            <a:ext cx="3339876" cy="1482456"/>
            <a:chOff x="8640241" y="4735344"/>
            <a:chExt cx="3339876" cy="1482456"/>
          </a:xfrm>
        </p:grpSpPr>
        <p:sp>
          <p:nvSpPr>
            <p:cNvPr id="3" name="Cloud 2"/>
            <p:cNvSpPr/>
            <p:nvPr/>
          </p:nvSpPr>
          <p:spPr>
            <a:xfrm>
              <a:off x="8865870" y="5132964"/>
              <a:ext cx="1040158" cy="31731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Calibri"/>
                  <a:ea typeface="+mn-ea"/>
                  <a:cs typeface="+mn-cs"/>
                </a:rPr>
                <a:t>Cost Pool</a:t>
              </a:r>
            </a:p>
          </p:txBody>
        </p:sp>
        <p:sp>
          <p:nvSpPr>
            <p:cNvPr id="5" name="Rectangle 4"/>
            <p:cNvSpPr/>
            <p:nvPr/>
          </p:nvSpPr>
          <p:spPr>
            <a:xfrm>
              <a:off x="8900266" y="5507411"/>
              <a:ext cx="959695" cy="27476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white"/>
                  </a:solidFill>
                  <a:effectLst/>
                  <a:uLnTx/>
                  <a:uFillTx/>
                  <a:latin typeface="Calibri"/>
                  <a:ea typeface="+mn-ea"/>
                  <a:cs typeface="+mn-cs"/>
                </a:rPr>
                <a:t>Cost Object</a:t>
              </a:r>
            </a:p>
          </p:txBody>
        </p:sp>
        <p:grpSp>
          <p:nvGrpSpPr>
            <p:cNvPr id="15" name="Group 14"/>
            <p:cNvGrpSpPr/>
            <p:nvPr/>
          </p:nvGrpSpPr>
          <p:grpSpPr>
            <a:xfrm>
              <a:off x="8640241" y="4735344"/>
              <a:ext cx="3218578" cy="283247"/>
              <a:chOff x="8911218" y="4805929"/>
              <a:chExt cx="3218578" cy="283247"/>
            </a:xfrm>
          </p:grpSpPr>
          <p:sp>
            <p:nvSpPr>
              <p:cNvPr id="4" name="TextBox 3"/>
              <p:cNvSpPr txBox="1"/>
              <p:nvPr/>
            </p:nvSpPr>
            <p:spPr>
              <a:xfrm>
                <a:off x="8911218" y="4805929"/>
                <a:ext cx="2096654" cy="276999"/>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a:ea typeface="+mn-ea"/>
                    <a:cs typeface="+mn-cs"/>
                  </a:rPr>
                  <a:t>Legend</a:t>
                </a:r>
              </a:p>
            </p:txBody>
          </p:sp>
          <p:cxnSp>
            <p:nvCxnSpPr>
              <p:cNvPr id="7" name="Straight Connector 6"/>
              <p:cNvCxnSpPr/>
              <p:nvPr/>
            </p:nvCxnSpPr>
            <p:spPr>
              <a:xfrm>
                <a:off x="9002013" y="5089176"/>
                <a:ext cx="3127783" cy="0"/>
              </a:xfrm>
              <a:prstGeom prst="line">
                <a:avLst/>
              </a:prstGeom>
              <a:effectLst/>
            </p:spPr>
            <p:style>
              <a:lnRef idx="2">
                <a:schemeClr val="dk1"/>
              </a:lnRef>
              <a:fillRef idx="0">
                <a:schemeClr val="dk1"/>
              </a:fillRef>
              <a:effectRef idx="1">
                <a:schemeClr val="dk1"/>
              </a:effectRef>
              <a:fontRef idx="minor">
                <a:schemeClr val="tx1"/>
              </a:fontRef>
            </p:style>
          </p:cxnSp>
        </p:grpSp>
        <p:sp>
          <p:nvSpPr>
            <p:cNvPr id="22" name="TextBox 21"/>
            <p:cNvSpPr txBox="1"/>
            <p:nvPr/>
          </p:nvSpPr>
          <p:spPr>
            <a:xfrm>
              <a:off x="9938597" y="5107301"/>
              <a:ext cx="204152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dirty="0">
                  <a:ln>
                    <a:noFill/>
                  </a:ln>
                  <a:solidFill>
                    <a:prstClr val="black"/>
                  </a:solidFill>
                  <a:effectLst/>
                  <a:uLnTx/>
                  <a:uFillTx/>
                  <a:latin typeface="Calibri"/>
                  <a:ea typeface="+mn-ea"/>
                  <a:cs typeface="+mn-cs"/>
                </a:rPr>
                <a:t>Indirect</a:t>
              </a:r>
              <a:r>
                <a:rPr kumimoji="0" lang="en-CA" sz="1000" b="0" i="0" u="none" strike="noStrike" kern="1200" cap="none" spc="0" normalizeH="0" baseline="0" noProof="0" dirty="0">
                  <a:ln>
                    <a:noFill/>
                  </a:ln>
                  <a:solidFill>
                    <a:prstClr val="black"/>
                  </a:solidFill>
                  <a:effectLst/>
                  <a:uLnTx/>
                  <a:uFillTx/>
                  <a:latin typeface="Calibri"/>
                  <a:ea typeface="+mn-ea"/>
                  <a:cs typeface="+mn-cs"/>
                </a:rPr>
                <a:t> costs shared by more than one cost object</a:t>
              </a:r>
            </a:p>
          </p:txBody>
        </p:sp>
        <p:sp>
          <p:nvSpPr>
            <p:cNvPr id="25" name="TextBox 24"/>
            <p:cNvSpPr txBox="1"/>
            <p:nvPr/>
          </p:nvSpPr>
          <p:spPr>
            <a:xfrm>
              <a:off x="9938597" y="5458090"/>
              <a:ext cx="204152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dirty="0">
                  <a:ln>
                    <a:noFill/>
                  </a:ln>
                  <a:solidFill>
                    <a:prstClr val="black"/>
                  </a:solidFill>
                  <a:effectLst/>
                  <a:uLnTx/>
                  <a:uFillTx/>
                  <a:latin typeface="Calibri"/>
                  <a:ea typeface="+mn-ea"/>
                  <a:cs typeface="+mn-cs"/>
                </a:rPr>
                <a:t>Direct</a:t>
              </a:r>
              <a:r>
                <a:rPr kumimoji="0" lang="en-CA" sz="1000" b="0" i="0" u="none" strike="noStrike" kern="1200" cap="none" spc="0" normalizeH="0" baseline="0" noProof="0" dirty="0">
                  <a:ln>
                    <a:noFill/>
                  </a:ln>
                  <a:solidFill>
                    <a:prstClr val="black"/>
                  </a:solidFill>
                  <a:effectLst/>
                  <a:uLnTx/>
                  <a:uFillTx/>
                  <a:latin typeface="Calibri"/>
                  <a:ea typeface="+mn-ea"/>
                  <a:cs typeface="+mn-cs"/>
                </a:rPr>
                <a:t> cost that is unequivocally attributed to a single cost object</a:t>
              </a:r>
            </a:p>
          </p:txBody>
        </p:sp>
        <p:sp>
          <p:nvSpPr>
            <p:cNvPr id="60" name="Hexagon 59"/>
            <p:cNvSpPr/>
            <p:nvPr/>
          </p:nvSpPr>
          <p:spPr>
            <a:xfrm>
              <a:off x="8900266" y="5867430"/>
              <a:ext cx="959695" cy="274763"/>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prstClr val="black"/>
                  </a:solidFill>
                  <a:effectLst/>
                  <a:uLnTx/>
                  <a:uFillTx/>
                  <a:latin typeface="Calibri"/>
                  <a:ea typeface="+mn-ea"/>
                  <a:cs typeface="+mn-cs"/>
                </a:rPr>
                <a:t>Source</a:t>
              </a:r>
              <a:endParaRPr kumimoji="0" lang="en-CA" sz="1000" b="0" i="0" u="none" strike="noStrike" kern="1200" cap="none" spc="0" normalizeH="0" baseline="0" noProof="0">
                <a:ln>
                  <a:noFill/>
                </a:ln>
                <a:solidFill>
                  <a:prstClr val="black"/>
                </a:solidFill>
                <a:effectLst/>
                <a:uLnTx/>
                <a:uFillTx/>
                <a:latin typeface="Calibri"/>
                <a:ea typeface="+mn-ea"/>
                <a:cs typeface="+mn-cs"/>
              </a:endParaRPr>
            </a:p>
          </p:txBody>
        </p:sp>
        <p:sp>
          <p:nvSpPr>
            <p:cNvPr id="62" name="TextBox 61"/>
            <p:cNvSpPr txBox="1"/>
            <p:nvPr/>
          </p:nvSpPr>
          <p:spPr>
            <a:xfrm>
              <a:off x="9906028" y="5817690"/>
              <a:ext cx="204152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dirty="0">
                  <a:ln>
                    <a:noFill/>
                  </a:ln>
                  <a:solidFill>
                    <a:prstClr val="black"/>
                  </a:solidFill>
                  <a:effectLst/>
                  <a:uLnTx/>
                  <a:uFillTx/>
                  <a:latin typeface="Calibri"/>
                  <a:ea typeface="+mn-ea"/>
                  <a:cs typeface="+mn-cs"/>
                </a:rPr>
                <a:t>Source</a:t>
              </a:r>
              <a:r>
                <a:rPr kumimoji="0" lang="en-CA" sz="1000" b="0" i="0" u="none" strike="noStrike" kern="1200" cap="none" spc="0" normalizeH="0" baseline="0" noProof="0" dirty="0">
                  <a:ln>
                    <a:noFill/>
                  </a:ln>
                  <a:solidFill>
                    <a:prstClr val="black"/>
                  </a:solidFill>
                  <a:effectLst/>
                  <a:uLnTx/>
                  <a:uFillTx/>
                  <a:latin typeface="Calibri"/>
                  <a:ea typeface="+mn-ea"/>
                  <a:cs typeface="+mn-cs"/>
                </a:rPr>
                <a:t> of fund that can pay for the product costs</a:t>
              </a:r>
            </a:p>
          </p:txBody>
        </p:sp>
      </p:grpSp>
      <p:sp>
        <p:nvSpPr>
          <p:cNvPr id="63" name="Hexagon 62"/>
          <p:cNvSpPr/>
          <p:nvPr/>
        </p:nvSpPr>
        <p:spPr>
          <a:xfrm>
            <a:off x="10318186" y="1807534"/>
            <a:ext cx="1416589" cy="391886"/>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a:ea typeface="+mn-ea"/>
                <a:cs typeface="+mn-cs"/>
              </a:rPr>
              <a:t>Source 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a:ea typeface="+mn-ea"/>
                <a:cs typeface="+mn-cs"/>
              </a:rPr>
              <a:t>(</a:t>
            </a:r>
            <a:r>
              <a:rPr kumimoji="0" lang="fr-CA" sz="1200" b="0" i="0" u="none" strike="noStrike" kern="1200" cap="none" spc="0" normalizeH="0" baseline="0" noProof="0" dirty="0" err="1">
                <a:ln>
                  <a:noFill/>
                </a:ln>
                <a:solidFill>
                  <a:prstClr val="black"/>
                </a:solidFill>
                <a:effectLst/>
                <a:uLnTx/>
                <a:uFillTx/>
                <a:latin typeface="Calibri"/>
                <a:ea typeface="+mn-ea"/>
                <a:cs typeface="+mn-cs"/>
              </a:rPr>
              <a:t>e.g</a:t>
            </a:r>
            <a:r>
              <a:rPr kumimoji="0" lang="fr-CA" sz="1200" b="0" i="0" u="none" strike="noStrike" kern="1200" cap="none" spc="0" normalizeH="0" baseline="0" noProof="0" dirty="0">
                <a:ln>
                  <a:noFill/>
                </a:ln>
                <a:solidFill>
                  <a:prstClr val="black"/>
                </a:solidFill>
                <a:effectLst/>
                <a:uLnTx/>
                <a:uFillTx/>
                <a:latin typeface="Calibri"/>
                <a:ea typeface="+mn-ea"/>
                <a:cs typeface="+mn-cs"/>
              </a:rPr>
              <a:t>. TB </a:t>
            </a:r>
            <a:r>
              <a:rPr kumimoji="0" lang="fr-CA" sz="1200" b="0" i="0" u="none" strike="noStrike" kern="1200" cap="none" spc="0" normalizeH="0" baseline="0" noProof="0" dirty="0" err="1">
                <a:ln>
                  <a:noFill/>
                </a:ln>
                <a:solidFill>
                  <a:prstClr val="black"/>
                </a:solidFill>
                <a:effectLst/>
                <a:uLnTx/>
                <a:uFillTx/>
                <a:latin typeface="Calibri"/>
                <a:ea typeface="+mn-ea"/>
                <a:cs typeface="+mn-cs"/>
              </a:rPr>
              <a:t>sub</a:t>
            </a:r>
            <a:r>
              <a:rPr kumimoji="0" lang="fr-CA" sz="1200" b="0" i="0" u="none" strike="noStrike" kern="1200" cap="none" spc="0" normalizeH="0" baseline="0" noProof="0" dirty="0">
                <a:ln>
                  <a:noFill/>
                </a:ln>
                <a:solidFill>
                  <a:prstClr val="black"/>
                </a:solidFill>
                <a:effectLst/>
                <a:uLnTx/>
                <a:uFillTx/>
                <a:latin typeface="Calibri"/>
                <a:ea typeface="+mn-ea"/>
                <a:cs typeface="+mn-cs"/>
              </a:rPr>
              <a:t> i)</a:t>
            </a: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Hexagon 65"/>
          <p:cNvSpPr/>
          <p:nvPr/>
        </p:nvSpPr>
        <p:spPr>
          <a:xfrm>
            <a:off x="10332110" y="2449102"/>
            <a:ext cx="1416589" cy="391886"/>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prstClr val="black"/>
                </a:solidFill>
                <a:effectLst/>
                <a:uLnTx/>
                <a:uFillTx/>
                <a:latin typeface="Calibri"/>
                <a:ea typeface="+mn-ea"/>
                <a:cs typeface="+mn-cs"/>
              </a:rPr>
              <a:t>Source ii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a:ln>
                  <a:noFill/>
                </a:ln>
                <a:solidFill>
                  <a:prstClr val="black"/>
                </a:solidFill>
                <a:effectLst/>
                <a:uLnTx/>
                <a:uFillTx/>
                <a:latin typeface="Calibri"/>
                <a:ea typeface="+mn-ea"/>
                <a:cs typeface="+mn-cs"/>
              </a:rPr>
              <a:t>(</a:t>
            </a:r>
            <a:r>
              <a:rPr kumimoji="0" lang="fr-CA" sz="1050" b="0" i="0" u="none" strike="noStrike" kern="1200" cap="none" spc="0" normalizeH="0" baseline="0" noProof="0" err="1">
                <a:ln>
                  <a:noFill/>
                </a:ln>
                <a:solidFill>
                  <a:prstClr val="black"/>
                </a:solidFill>
                <a:effectLst/>
                <a:uLnTx/>
                <a:uFillTx/>
                <a:latin typeface="Calibri"/>
                <a:ea typeface="+mn-ea"/>
                <a:cs typeface="+mn-cs"/>
              </a:rPr>
              <a:t>e.g</a:t>
            </a:r>
            <a:r>
              <a:rPr kumimoji="0" lang="fr-CA" sz="1050" b="0" i="0" u="none" strike="noStrike" kern="1200" cap="none" spc="0" normalizeH="0" baseline="0" noProof="0">
                <a:ln>
                  <a:noFill/>
                </a:ln>
                <a:solidFill>
                  <a:prstClr val="black"/>
                </a:solidFill>
                <a:effectLst/>
                <a:uLnTx/>
                <a:uFillTx/>
                <a:latin typeface="Calibri"/>
                <a:ea typeface="+mn-ea"/>
                <a:cs typeface="+mn-cs"/>
              </a:rPr>
              <a:t>. EI Program)</a:t>
            </a: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67" name="Hexagon 66"/>
          <p:cNvSpPr/>
          <p:nvPr/>
        </p:nvSpPr>
        <p:spPr>
          <a:xfrm>
            <a:off x="10381665" y="3076735"/>
            <a:ext cx="1416589" cy="391886"/>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prstClr val="black"/>
                </a:solidFill>
                <a:effectLst/>
                <a:uLnTx/>
                <a:uFillTx/>
                <a:latin typeface="Calibri"/>
                <a:ea typeface="+mn-ea"/>
                <a:cs typeface="+mn-cs"/>
              </a:rPr>
              <a:t>Source iii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a:ln>
                  <a:noFill/>
                </a:ln>
                <a:solidFill>
                  <a:prstClr val="black"/>
                </a:solidFill>
                <a:effectLst/>
                <a:uLnTx/>
                <a:uFillTx/>
                <a:latin typeface="Calibri"/>
                <a:ea typeface="+mn-ea"/>
                <a:cs typeface="+mn-cs"/>
              </a:rPr>
              <a:t>(</a:t>
            </a:r>
            <a:r>
              <a:rPr kumimoji="0" lang="fr-CA" sz="1050" b="0" i="0" u="none" strike="noStrike" kern="1200" cap="none" spc="0" normalizeH="0" baseline="0" noProof="0" err="1">
                <a:ln>
                  <a:noFill/>
                </a:ln>
                <a:solidFill>
                  <a:prstClr val="black"/>
                </a:solidFill>
                <a:effectLst/>
                <a:uLnTx/>
                <a:uFillTx/>
                <a:latin typeface="Calibri"/>
                <a:ea typeface="+mn-ea"/>
                <a:cs typeface="+mn-cs"/>
              </a:rPr>
              <a:t>e.g</a:t>
            </a:r>
            <a:r>
              <a:rPr kumimoji="0" lang="fr-CA" sz="1050" b="0" i="0" u="none" strike="noStrike" kern="1200" cap="none" spc="0" normalizeH="0" baseline="0" noProof="0">
                <a:ln>
                  <a:noFill/>
                </a:ln>
                <a:solidFill>
                  <a:prstClr val="black"/>
                </a:solidFill>
                <a:effectLst/>
                <a:uLnTx/>
                <a:uFillTx/>
                <a:latin typeface="Calibri"/>
                <a:ea typeface="+mn-ea"/>
                <a:cs typeface="+mn-cs"/>
              </a:rPr>
              <a:t>. CRF)</a:t>
            </a: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cxnSp>
        <p:nvCxnSpPr>
          <p:cNvPr id="94" name="Elbow Connector 93"/>
          <p:cNvCxnSpPr>
            <a:stCxn id="63" idx="3"/>
            <a:endCxn id="45" idx="0"/>
          </p:cNvCxnSpPr>
          <p:nvPr/>
        </p:nvCxnSpPr>
        <p:spPr>
          <a:xfrm rot="10800000" flipV="1">
            <a:off x="9585184" y="2003477"/>
            <a:ext cx="733003" cy="2008730"/>
          </a:xfrm>
          <a:prstGeom prst="bent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95" name="Elbow Connector 94"/>
          <p:cNvCxnSpPr>
            <a:stCxn id="66" idx="3"/>
            <a:endCxn id="45" idx="0"/>
          </p:cNvCxnSpPr>
          <p:nvPr/>
        </p:nvCxnSpPr>
        <p:spPr>
          <a:xfrm rot="10800000" flipV="1">
            <a:off x="9585184" y="2645045"/>
            <a:ext cx="746927" cy="1367162"/>
          </a:xfrm>
          <a:prstGeom prst="bent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98" name="Elbow Connector 97"/>
          <p:cNvCxnSpPr>
            <a:stCxn id="67" idx="3"/>
            <a:endCxn id="45" idx="0"/>
          </p:cNvCxnSpPr>
          <p:nvPr/>
        </p:nvCxnSpPr>
        <p:spPr>
          <a:xfrm rot="10800000" flipV="1">
            <a:off x="9585183" y="3272677"/>
            <a:ext cx="796482" cy="739529"/>
          </a:xfrm>
          <a:prstGeom prst="bent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2" name="Straight Connector 41"/>
          <p:cNvCxnSpPr>
            <a:stCxn id="29" idx="3"/>
            <a:endCxn id="41" idx="2"/>
          </p:cNvCxnSpPr>
          <p:nvPr/>
        </p:nvCxnSpPr>
        <p:spPr>
          <a:xfrm flipV="1">
            <a:off x="4713898" y="1336470"/>
            <a:ext cx="1327950" cy="6484"/>
          </a:xfrm>
          <a:prstGeom prst="line">
            <a:avLst/>
          </a:prstGeom>
          <a:ln>
            <a:solidFill>
              <a:schemeClr val="accent6"/>
            </a:solidFill>
            <a:prstDash val="sysDash"/>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8" idx="0"/>
            <a:endCxn id="45" idx="2"/>
          </p:cNvCxnSpPr>
          <p:nvPr/>
        </p:nvCxnSpPr>
        <p:spPr>
          <a:xfrm>
            <a:off x="5255973" y="3545414"/>
            <a:ext cx="798256" cy="466793"/>
          </a:xfrm>
          <a:prstGeom prst="line">
            <a:avLst/>
          </a:prstGeom>
          <a:ln>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1" name="Cloud 40"/>
          <p:cNvSpPr/>
          <p:nvPr/>
        </p:nvSpPr>
        <p:spPr>
          <a:xfrm>
            <a:off x="6030814" y="240658"/>
            <a:ext cx="3557323" cy="2191623"/>
          </a:xfrm>
          <a:prstGeom prst="cloud">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p:cNvSpPr/>
          <p:nvPr/>
        </p:nvSpPr>
        <p:spPr>
          <a:xfrm>
            <a:off x="7152669" y="1342954"/>
            <a:ext cx="1383908" cy="40019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Labour</a:t>
            </a:r>
          </a:p>
          <a:p>
            <a:pPr marL="0" marR="0" lvl="0" indent="0" algn="ctr" defTabSz="457200" rtl="0" eaLnBrk="1" fontAlgn="auto" latinLnBrk="0" hangingPunct="1">
              <a:lnSpc>
                <a:spcPct val="100000"/>
              </a:lnSpc>
              <a:spcBef>
                <a:spcPts val="0"/>
              </a:spcBef>
              <a:spcAft>
                <a:spcPts val="0"/>
              </a:spcAft>
              <a:buClrTx/>
              <a:buSzTx/>
              <a:buFontTx/>
              <a:buNone/>
              <a:tabLst/>
              <a:defRPr/>
            </a:pPr>
            <a:r>
              <a:rPr lang="en-CA" sz="1200" noProof="0" dirty="0">
                <a:solidFill>
                  <a:prstClr val="white"/>
                </a:solidFill>
                <a:latin typeface="Calibri"/>
              </a:rPr>
              <a:t>(salary / non-salary</a:t>
            </a:r>
            <a:endParaRPr kumimoji="0" lang="en-CA"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Rectangle 52"/>
          <p:cNvSpPr/>
          <p:nvPr/>
        </p:nvSpPr>
        <p:spPr>
          <a:xfrm>
            <a:off x="6390307" y="732993"/>
            <a:ext cx="1385383" cy="40019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Infrastructure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a:ea typeface="+mn-ea"/>
                <a:cs typeface="+mn-cs"/>
              </a:rPr>
              <a:t>(e.g. SSC, Cloud)</a:t>
            </a:r>
          </a:p>
        </p:txBody>
      </p:sp>
      <p:sp>
        <p:nvSpPr>
          <p:cNvPr id="55" name="Rectangle 54"/>
          <p:cNvSpPr/>
          <p:nvPr/>
        </p:nvSpPr>
        <p:spPr>
          <a:xfrm>
            <a:off x="8002056" y="732993"/>
            <a:ext cx="1305204" cy="40019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Tech </a:t>
            </a:r>
            <a:r>
              <a:rPr kumimoji="0" lang="en-CA" sz="1200" b="0" i="0" u="none" strike="noStrike" kern="1200" cap="none" spc="0" normalizeH="0" baseline="0" noProof="0" dirty="0" err="1">
                <a:ln>
                  <a:noFill/>
                </a:ln>
                <a:solidFill>
                  <a:prstClr val="white"/>
                </a:solidFill>
                <a:effectLst/>
                <a:uLnTx/>
                <a:uFillTx/>
                <a:latin typeface="Calibri"/>
                <a:ea typeface="+mn-ea"/>
                <a:cs typeface="+mn-cs"/>
              </a:rPr>
              <a:t>Stac</a:t>
            </a:r>
            <a:r>
              <a:rPr lang="en-CA" sz="1200" dirty="0">
                <a:solidFill>
                  <a:prstClr val="white"/>
                </a:solidFill>
                <a:latin typeface="Calibri"/>
              </a:rPr>
              <a:t>k  s/w </a:t>
            </a:r>
            <a:r>
              <a:rPr kumimoji="0" lang="en-CA" sz="1200" b="0" i="0" u="none" strike="noStrike" kern="1200" cap="none" spc="0" normalizeH="0" baseline="0" noProof="0" dirty="0">
                <a:ln>
                  <a:noFill/>
                </a:ln>
                <a:solidFill>
                  <a:prstClr val="white"/>
                </a:solidFill>
                <a:effectLst/>
                <a:uLnTx/>
                <a:uFillTx/>
                <a:latin typeface="Calibri"/>
                <a:ea typeface="+mn-ea"/>
                <a:cs typeface="+mn-cs"/>
              </a:rPr>
              <a:t>Licences</a:t>
            </a:r>
          </a:p>
        </p:txBody>
      </p:sp>
      <p:cxnSp>
        <p:nvCxnSpPr>
          <p:cNvPr id="17" name="Straight Connector 16"/>
          <p:cNvCxnSpPr>
            <a:stCxn id="49" idx="1"/>
            <a:endCxn id="57" idx="3"/>
          </p:cNvCxnSpPr>
          <p:nvPr/>
        </p:nvCxnSpPr>
        <p:spPr>
          <a:xfrm flipH="1">
            <a:off x="6777170" y="1543053"/>
            <a:ext cx="375499" cy="414852"/>
          </a:xfrm>
          <a:prstGeom prst="line">
            <a:avLst/>
          </a:prstGeom>
          <a:ln>
            <a:solidFill>
              <a:schemeClr val="accent6"/>
            </a:solidFill>
            <a:prstDash val="sysDash"/>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5799466" y="1571474"/>
            <a:ext cx="977704" cy="622490"/>
            <a:chOff x="8573807" y="798684"/>
            <a:chExt cx="977704" cy="622490"/>
          </a:xfrm>
        </p:grpSpPr>
        <p:sp>
          <p:nvSpPr>
            <p:cNvPr id="56" name="Flowchart: Document 55"/>
            <p:cNvSpPr/>
            <p:nvPr/>
          </p:nvSpPr>
          <p:spPr>
            <a:xfrm>
              <a:off x="8573807" y="798684"/>
              <a:ext cx="801425" cy="472119"/>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Flowchart: Document 63"/>
            <p:cNvSpPr/>
            <p:nvPr/>
          </p:nvSpPr>
          <p:spPr>
            <a:xfrm>
              <a:off x="8659291" y="875806"/>
              <a:ext cx="801425" cy="472119"/>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Flowchart: Document 56"/>
            <p:cNvSpPr/>
            <p:nvPr/>
          </p:nvSpPr>
          <p:spPr>
            <a:xfrm>
              <a:off x="8750086" y="949055"/>
              <a:ext cx="801425" cy="472119"/>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prstClr val="black"/>
                  </a:solidFill>
                  <a:effectLst/>
                  <a:uLnTx/>
                  <a:uFillTx/>
                  <a:latin typeface="Calibri"/>
                  <a:ea typeface="+mn-ea"/>
                  <a:cs typeface="+mn-cs"/>
                </a:rPr>
                <a:t>CATS Codes</a:t>
              </a:r>
              <a:endParaRPr kumimoji="0" lang="en-CA" sz="105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5" name="Cloud 44"/>
          <p:cNvSpPr/>
          <p:nvPr/>
        </p:nvSpPr>
        <p:spPr>
          <a:xfrm>
            <a:off x="6043233" y="2773843"/>
            <a:ext cx="3544904" cy="2476728"/>
          </a:xfrm>
          <a:prstGeom prst="cloud">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Rectangle 72"/>
          <p:cNvSpPr/>
          <p:nvPr/>
        </p:nvSpPr>
        <p:spPr>
          <a:xfrm>
            <a:off x="6556937" y="3134493"/>
            <a:ext cx="1158172" cy="393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Corp</a:t>
            </a:r>
            <a:r>
              <a:rPr kumimoji="0" lang="en-CA" sz="1200" b="0" i="0" u="none" strike="noStrike" kern="1200" cap="none" spc="0" normalizeH="0" noProof="0" dirty="0">
                <a:ln>
                  <a:noFill/>
                </a:ln>
                <a:solidFill>
                  <a:prstClr val="white"/>
                </a:solidFill>
                <a:effectLst/>
                <a:uLnTx/>
                <a:uFillTx/>
                <a:latin typeface="Calibri"/>
                <a:ea typeface="+mn-ea"/>
                <a:cs typeface="+mn-cs"/>
              </a:rPr>
              <a:t> </a:t>
            </a:r>
            <a:r>
              <a:rPr kumimoji="0" lang="en-CA" sz="1200" b="0" i="0" u="none" strike="noStrike" kern="1200" cap="none" spc="0" normalizeH="0" baseline="0" noProof="0" dirty="0">
                <a:ln>
                  <a:noFill/>
                </a:ln>
                <a:solidFill>
                  <a:prstClr val="white"/>
                </a:solidFill>
                <a:effectLst/>
                <a:uLnTx/>
                <a:uFillTx/>
                <a:latin typeface="Calibri"/>
                <a:ea typeface="+mn-ea"/>
                <a:cs typeface="+mn-cs"/>
              </a:rPr>
              <a:t>Licences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(e.g. SaaS, s/w)</a:t>
            </a:r>
          </a:p>
        </p:txBody>
      </p:sp>
      <p:sp>
        <p:nvSpPr>
          <p:cNvPr id="77" name="Rectangle 76"/>
          <p:cNvSpPr/>
          <p:nvPr/>
        </p:nvSpPr>
        <p:spPr>
          <a:xfrm>
            <a:off x="6556937" y="3638849"/>
            <a:ext cx="1158172" cy="393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Real Estate</a:t>
            </a:r>
          </a:p>
        </p:txBody>
      </p:sp>
      <p:sp>
        <p:nvSpPr>
          <p:cNvPr id="78" name="Rectangle 77"/>
          <p:cNvSpPr/>
          <p:nvPr/>
        </p:nvSpPr>
        <p:spPr>
          <a:xfrm>
            <a:off x="6556937" y="4140331"/>
            <a:ext cx="1158172" cy="393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Employee Benefits</a:t>
            </a:r>
          </a:p>
        </p:txBody>
      </p:sp>
      <p:sp>
        <p:nvSpPr>
          <p:cNvPr id="93" name="Rectangle 92"/>
          <p:cNvSpPr/>
          <p:nvPr/>
        </p:nvSpPr>
        <p:spPr>
          <a:xfrm>
            <a:off x="7844623" y="4143531"/>
            <a:ext cx="1158172" cy="393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Equipment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fr-CA" sz="1200" dirty="0">
                <a:solidFill>
                  <a:prstClr val="white"/>
                </a:solidFill>
                <a:latin typeface="Calibri"/>
              </a:rPr>
              <a:t>(</a:t>
            </a:r>
            <a:r>
              <a:rPr lang="fr-CA" sz="1200" dirty="0" err="1">
                <a:solidFill>
                  <a:prstClr val="white"/>
                </a:solidFill>
                <a:latin typeface="Calibri"/>
              </a:rPr>
              <a:t>e.g</a:t>
            </a:r>
            <a:r>
              <a:rPr lang="fr-CA" sz="1200" dirty="0">
                <a:solidFill>
                  <a:prstClr val="white"/>
                </a:solidFill>
                <a:latin typeface="Calibri"/>
              </a:rPr>
              <a:t>. laptops)</a:t>
            </a:r>
            <a:endParaRPr kumimoji="0" lang="en-CA"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6" name="Rectangle 95"/>
          <p:cNvSpPr/>
          <p:nvPr/>
        </p:nvSpPr>
        <p:spPr>
          <a:xfrm>
            <a:off x="7833566" y="3134493"/>
            <a:ext cx="1158172" cy="393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Common</a:t>
            </a:r>
            <a:r>
              <a:rPr kumimoji="0" lang="en-CA" sz="1200" b="0" i="0" u="none" strike="noStrike" kern="1200" cap="none" spc="0" normalizeH="0" noProof="0" dirty="0">
                <a:ln>
                  <a:noFill/>
                </a:ln>
                <a:solidFill>
                  <a:prstClr val="white"/>
                </a:solidFill>
                <a:effectLst/>
                <a:uLnTx/>
                <a:uFillTx/>
                <a:latin typeface="Calibri"/>
                <a:ea typeface="+mn-ea"/>
                <a:cs typeface="+mn-cs"/>
              </a:rPr>
              <a:t> Cloud Services</a:t>
            </a:r>
            <a:endParaRPr kumimoji="0" lang="en-CA"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05" name="Straight Connector 104"/>
          <p:cNvCxnSpPr>
            <a:stCxn id="28" idx="0"/>
            <a:endCxn id="56" idx="1"/>
          </p:cNvCxnSpPr>
          <p:nvPr/>
        </p:nvCxnSpPr>
        <p:spPr>
          <a:xfrm flipV="1">
            <a:off x="5255973" y="1807534"/>
            <a:ext cx="543493" cy="1737880"/>
          </a:xfrm>
          <a:prstGeom prst="line">
            <a:avLst/>
          </a:prstGeom>
          <a:ln>
            <a:solidFill>
              <a:schemeClr val="tx1"/>
            </a:solidFill>
            <a:prstDash val="sys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5603662" y="2407717"/>
            <a:ext cx="799236"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prstClr val="black"/>
                </a:solidFill>
                <a:effectLst/>
                <a:uLnTx/>
                <a:uFillTx/>
                <a:latin typeface="Calibri"/>
                <a:ea typeface="+mn-ea"/>
                <a:cs typeface="+mn-cs"/>
              </a:rPr>
              <a:t>Allocation</a:t>
            </a:r>
            <a:endParaRPr kumimoji="0" lang="en-CA" sz="105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71" name="Elbow Connector 170"/>
          <p:cNvCxnSpPr>
            <a:stCxn id="67" idx="3"/>
            <a:endCxn id="41" idx="0"/>
          </p:cNvCxnSpPr>
          <p:nvPr/>
        </p:nvCxnSpPr>
        <p:spPr>
          <a:xfrm rot="10800000">
            <a:off x="9585173" y="1336470"/>
            <a:ext cx="796492" cy="1936208"/>
          </a:xfrm>
          <a:prstGeom prst="bent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74" name="Elbow Connector 173"/>
          <p:cNvCxnSpPr>
            <a:stCxn id="66" idx="3"/>
            <a:endCxn id="41" idx="0"/>
          </p:cNvCxnSpPr>
          <p:nvPr/>
        </p:nvCxnSpPr>
        <p:spPr>
          <a:xfrm rot="10800000">
            <a:off x="9585174" y="1336471"/>
            <a:ext cx="746937" cy="1308575"/>
          </a:xfrm>
          <a:prstGeom prst="bent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77" name="Elbow Connector 176"/>
          <p:cNvCxnSpPr>
            <a:stCxn id="63" idx="3"/>
            <a:endCxn id="41" idx="0"/>
          </p:cNvCxnSpPr>
          <p:nvPr/>
        </p:nvCxnSpPr>
        <p:spPr>
          <a:xfrm rot="10800000">
            <a:off x="9585174" y="1336471"/>
            <a:ext cx="733013" cy="667007"/>
          </a:xfrm>
          <a:prstGeom prst="bent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sp>
        <p:nvSpPr>
          <p:cNvPr id="51" name="Rectangle 50"/>
          <p:cNvSpPr/>
          <p:nvPr/>
        </p:nvSpPr>
        <p:spPr>
          <a:xfrm>
            <a:off x="7836791" y="3639012"/>
            <a:ext cx="1158172" cy="393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Common</a:t>
            </a:r>
            <a:r>
              <a:rPr kumimoji="0" lang="en-CA" sz="1200" b="0" i="0" u="none" strike="noStrike" kern="1200" cap="none" spc="0" normalizeH="0" noProof="0" dirty="0">
                <a:ln>
                  <a:noFill/>
                </a:ln>
                <a:solidFill>
                  <a:prstClr val="white"/>
                </a:solidFill>
                <a:effectLst/>
                <a:uLnTx/>
                <a:uFillTx/>
                <a:latin typeface="Calibri"/>
                <a:ea typeface="+mn-ea"/>
                <a:cs typeface="+mn-cs"/>
              </a:rPr>
              <a:t> SSC services</a:t>
            </a:r>
            <a:endParaRPr kumimoji="0" lang="en-CA"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Rectangle 53"/>
          <p:cNvSpPr/>
          <p:nvPr/>
        </p:nvSpPr>
        <p:spPr>
          <a:xfrm>
            <a:off x="6880860" y="4636689"/>
            <a:ext cx="1856740" cy="393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Calibri"/>
              </a:rPr>
              <a:t>Corporate Services</a:t>
            </a:r>
          </a:p>
          <a:p>
            <a:pPr marL="0" marR="0" lvl="0" indent="0" algn="ctr" defTabSz="457200" rtl="0" eaLnBrk="1" fontAlgn="auto" latinLnBrk="0" hangingPunct="1">
              <a:lnSpc>
                <a:spcPct val="100000"/>
              </a:lnSpc>
              <a:spcBef>
                <a:spcPts val="0"/>
              </a:spcBef>
              <a:spcAft>
                <a:spcPts val="0"/>
              </a:spcAft>
              <a:buClrTx/>
              <a:buSzTx/>
              <a:buFontTx/>
              <a:buNone/>
              <a:tabLst/>
              <a:defRPr/>
            </a:pPr>
            <a:r>
              <a:rPr lang="en-CA" sz="1000" dirty="0">
                <a:solidFill>
                  <a:prstClr val="white"/>
                </a:solidFill>
                <a:latin typeface="Calibri"/>
              </a:rPr>
              <a:t>(e.g. Arch, Security Assessment)</a:t>
            </a:r>
            <a:endParaRPr kumimoji="0" lang="en-CA" sz="1000" b="0" i="0" u="none" strike="noStrike" kern="1200" cap="none" spc="0" normalizeH="0" baseline="0" noProof="0" dirty="0">
              <a:ln>
                <a:noFill/>
              </a:ln>
              <a:solidFill>
                <a:prstClr val="white"/>
              </a:solidFill>
              <a:effectLst/>
              <a:uLnTx/>
              <a:uFillTx/>
              <a:latin typeface="Calibri"/>
            </a:endParaRPr>
          </a:p>
        </p:txBody>
      </p:sp>
    </p:spTree>
    <p:extLst>
      <p:ext uri="{BB962C8B-B14F-4D97-AF65-F5344CB8AC3E}">
        <p14:creationId xmlns:p14="http://schemas.microsoft.com/office/powerpoint/2010/main" val="165425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F47E35-DA36-4336-AD05-B2A6704AE604}"/>
              </a:ext>
            </a:extLst>
          </p:cNvPr>
          <p:cNvSpPr>
            <a:spLocks noGrp="1"/>
          </p:cNvSpPr>
          <p:nvPr>
            <p:ph type="sldNum" sz="quarter" idx="12"/>
          </p:nvPr>
        </p:nvSpPr>
        <p:spPr/>
        <p:txBody>
          <a:bodyPr/>
          <a:lstStyle/>
          <a:p>
            <a:fld id="{ABCE2B6B-7FFE-FA46-BED3-31567387080B}" type="slidenum">
              <a:rPr lang="en-US" smtClean="0"/>
              <a:t>2</a:t>
            </a:fld>
            <a:endParaRPr lang="en-US"/>
          </a:p>
        </p:txBody>
      </p:sp>
      <p:sp>
        <p:nvSpPr>
          <p:cNvPr id="33" name="Title 1">
            <a:extLst>
              <a:ext uri="{FF2B5EF4-FFF2-40B4-BE49-F238E27FC236}">
                <a16:creationId xmlns:a16="http://schemas.microsoft.com/office/drawing/2014/main" id="{56A989D4-C966-450B-937A-651963D85F4F}"/>
              </a:ext>
            </a:extLst>
          </p:cNvPr>
          <p:cNvSpPr txBox="1">
            <a:spLocks/>
          </p:cNvSpPr>
          <p:nvPr>
            <p:custDataLst>
              <p:tags r:id="rId1"/>
            </p:custDataLst>
          </p:nvPr>
        </p:nvSpPr>
        <p:spPr>
          <a:xfrm>
            <a:off x="507600" y="0"/>
            <a:ext cx="8229600"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5">
                    <a:lumMod val="75000"/>
                  </a:schemeClr>
                </a:solidFill>
                <a:latin typeface="Arial"/>
                <a:cs typeface="Arial"/>
              </a:rPr>
              <a:t>But</a:t>
            </a:r>
          </a:p>
        </p:txBody>
      </p:sp>
      <p:sp>
        <p:nvSpPr>
          <p:cNvPr id="6" name="Content Placeholder 2">
            <a:extLst>
              <a:ext uri="{FF2B5EF4-FFF2-40B4-BE49-F238E27FC236}">
                <a16:creationId xmlns:a16="http://schemas.microsoft.com/office/drawing/2014/main" id="{6EFA347A-E7F5-42D5-A6D6-5A33BDE5E89F}"/>
              </a:ext>
            </a:extLst>
          </p:cNvPr>
          <p:cNvSpPr txBox="1">
            <a:spLocks/>
          </p:cNvSpPr>
          <p:nvPr>
            <p:custDataLst>
              <p:tags r:id="rId2"/>
            </p:custDataLst>
          </p:nvPr>
        </p:nvSpPr>
        <p:spPr>
          <a:xfrm>
            <a:off x="507600" y="1045837"/>
            <a:ext cx="11313232" cy="4766326"/>
          </a:xfrm>
          <a:prstGeom prst="rect">
            <a:avLst/>
          </a:prstGeom>
        </p:spPr>
        <p:txBody>
          <a:bodyPr vert="horz" lIns="91440" tIns="45720" rIns="91440" bIns="45720" rtlCol="0" anchor="t">
            <a:normAutofit fontScale="92500"/>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4" indent="-360000">
              <a:lnSpc>
                <a:spcPct val="120000"/>
              </a:lnSpc>
              <a:spcBef>
                <a:spcPts val="600"/>
              </a:spcBef>
              <a:spcAft>
                <a:spcPts val="1200"/>
              </a:spcAft>
              <a:buClr>
                <a:schemeClr val="accent5">
                  <a:lumMod val="75000"/>
                </a:schemeClr>
              </a:buClr>
              <a:defRPr/>
            </a:pPr>
            <a:r>
              <a:rPr lang="fr-CA" sz="2400" dirty="0">
                <a:cs typeface="Segoe UI" panose="020B0502040204020203" pitchFamily="34" charset="0"/>
              </a:rPr>
              <a:t>Nous cherchons à:</a:t>
            </a:r>
            <a:endParaRPr lang="fr-CA" dirty="0">
              <a:cs typeface="Segoe UI" panose="020B0502040204020203" pitchFamily="34" charset="0"/>
            </a:endParaRPr>
          </a:p>
          <a:p>
            <a:pPr marL="1011600" lvl="5" indent="-457200">
              <a:lnSpc>
                <a:spcPct val="120000"/>
              </a:lnSpc>
              <a:spcBef>
                <a:spcPts val="600"/>
              </a:spcBef>
              <a:spcAft>
                <a:spcPts val="1200"/>
              </a:spcAft>
              <a:buClr>
                <a:schemeClr val="accent5">
                  <a:lumMod val="75000"/>
                </a:schemeClr>
              </a:buClr>
              <a:buFont typeface="+mj-lt"/>
              <a:buAutoNum type="alphaUcPeriod"/>
              <a:defRPr/>
            </a:pPr>
            <a:r>
              <a:rPr lang="fr-CA" sz="2100" dirty="0">
                <a:cs typeface="Segoe UI" panose="020B0502040204020203" pitchFamily="34" charset="0"/>
              </a:rPr>
              <a:t>Fournir un nouveau </a:t>
            </a:r>
            <a:r>
              <a:rPr lang="fr-CA" sz="2100" b="1" dirty="0">
                <a:cs typeface="Segoe UI" panose="020B0502040204020203" pitchFamily="34" charset="0"/>
              </a:rPr>
              <a:t>type d’investissement </a:t>
            </a:r>
            <a:r>
              <a:rPr lang="fr-CA" sz="2100" dirty="0">
                <a:cs typeface="Segoe UI" panose="020B0502040204020203" pitchFamily="34" charset="0"/>
              </a:rPr>
              <a:t>à EDSC: le financement </a:t>
            </a:r>
            <a:r>
              <a:rPr lang="fr-CA" sz="2100" b="1" dirty="0">
                <a:cs typeface="Segoe UI" panose="020B0502040204020203" pitchFamily="34" charset="0"/>
              </a:rPr>
              <a:t>basé sur les produits</a:t>
            </a:r>
            <a:endParaRPr lang="fr-CA" sz="2100" b="1" baseline="30000" dirty="0">
              <a:cs typeface="Segoe UI" panose="020B0502040204020203" pitchFamily="34" charset="0"/>
            </a:endParaRPr>
          </a:p>
          <a:p>
            <a:pPr marL="1028700" lvl="5" indent="-457200">
              <a:lnSpc>
                <a:spcPct val="120000"/>
              </a:lnSpc>
              <a:spcBef>
                <a:spcPts val="600"/>
              </a:spcBef>
              <a:spcAft>
                <a:spcPts val="1200"/>
              </a:spcAft>
              <a:buClr>
                <a:schemeClr val="accent5">
                  <a:lumMod val="75000"/>
                </a:schemeClr>
              </a:buClr>
              <a:buFont typeface="+mj-lt"/>
              <a:buAutoNum type="alphaUcPeriod"/>
              <a:defRPr/>
            </a:pPr>
            <a:r>
              <a:rPr lang="fr-CA" sz="2100" dirty="0">
                <a:cs typeface="Segoe UI" panose="020B0502040204020203" pitchFamily="34" charset="0"/>
              </a:rPr>
              <a:t>Fournir aux secteurs d’activité un </a:t>
            </a:r>
            <a:r>
              <a:rPr lang="fr-CA" sz="2100" b="1" dirty="0">
                <a:cs typeface="Segoe UI" panose="020B0502040204020203" pitchFamily="34" charset="0"/>
              </a:rPr>
              <a:t>encadrement pour une transition </a:t>
            </a:r>
            <a:r>
              <a:rPr lang="fr-CA" sz="2100" dirty="0">
                <a:cs typeface="Segoe UI" panose="020B0502040204020203" pitchFamily="34" charset="0"/>
              </a:rPr>
              <a:t>vers la gestion de produit</a:t>
            </a:r>
            <a:endParaRPr lang="fr-CA" sz="2100" b="1" dirty="0">
              <a:cs typeface="Segoe UI" panose="020B0502040204020203" pitchFamily="34" charset="0"/>
            </a:endParaRPr>
          </a:p>
          <a:p>
            <a:pPr marL="457200" lvl="4" indent="-342900">
              <a:lnSpc>
                <a:spcPct val="120000"/>
              </a:lnSpc>
              <a:spcBef>
                <a:spcPts val="600"/>
              </a:spcBef>
              <a:spcAft>
                <a:spcPts val="1200"/>
              </a:spcAft>
              <a:buClr>
                <a:schemeClr val="accent5">
                  <a:lumMod val="75000"/>
                </a:schemeClr>
              </a:buClr>
              <a:defRPr/>
            </a:pPr>
            <a:r>
              <a:rPr lang="fr-CA" sz="2400" dirty="0">
                <a:cs typeface="Segoe UI" panose="020B0502040204020203" pitchFamily="34" charset="0"/>
              </a:rPr>
              <a:t>Pourquoi:</a:t>
            </a:r>
          </a:p>
          <a:p>
            <a:pPr marL="1028700" lvl="5" indent="-457200">
              <a:lnSpc>
                <a:spcPct val="120000"/>
              </a:lnSpc>
              <a:spcBef>
                <a:spcPts val="600"/>
              </a:spcBef>
              <a:spcAft>
                <a:spcPts val="1200"/>
              </a:spcAft>
              <a:buClr>
                <a:schemeClr val="accent5">
                  <a:lumMod val="75000"/>
                </a:schemeClr>
              </a:buClr>
              <a:buFont typeface="+mj-lt"/>
              <a:buAutoNum type="arabicPeriod"/>
              <a:defRPr/>
            </a:pPr>
            <a:r>
              <a:rPr lang="fr-CA" sz="2100" dirty="0">
                <a:cs typeface="Segoe UI" panose="020B0502040204020203" pitchFamily="34" charset="0"/>
              </a:rPr>
              <a:t>Livrer les Logiciels au rythme de la pertinence</a:t>
            </a:r>
          </a:p>
          <a:p>
            <a:pPr marL="1028700" lvl="5" indent="-457200">
              <a:lnSpc>
                <a:spcPct val="120000"/>
              </a:lnSpc>
              <a:spcBef>
                <a:spcPts val="600"/>
              </a:spcBef>
              <a:spcAft>
                <a:spcPts val="1200"/>
              </a:spcAft>
              <a:buClr>
                <a:schemeClr val="accent5">
                  <a:lumMod val="75000"/>
                </a:schemeClr>
              </a:buClr>
              <a:buFont typeface="+mj-lt"/>
              <a:buAutoNum type="arabicPeriod"/>
              <a:defRPr/>
            </a:pPr>
            <a:r>
              <a:rPr lang="fr-CA" sz="2100" dirty="0">
                <a:cs typeface="Segoe UI" panose="020B0502040204020203" pitchFamily="34" charset="0"/>
              </a:rPr>
              <a:t>Intégrer les stratégies d’affaires et TI</a:t>
            </a:r>
            <a:endParaRPr lang="fr-CA" sz="2100" baseline="30000" dirty="0">
              <a:cs typeface="Segoe UI" panose="020B0502040204020203" pitchFamily="34" charset="0"/>
            </a:endParaRPr>
          </a:p>
          <a:p>
            <a:pPr marL="1028700" lvl="5" indent="-457200">
              <a:lnSpc>
                <a:spcPct val="120000"/>
              </a:lnSpc>
              <a:spcBef>
                <a:spcPts val="600"/>
              </a:spcBef>
              <a:spcAft>
                <a:spcPts val="1200"/>
              </a:spcAft>
              <a:buClr>
                <a:schemeClr val="accent5">
                  <a:lumMod val="75000"/>
                </a:schemeClr>
              </a:buClr>
              <a:buFont typeface="+mj-lt"/>
              <a:buAutoNum type="arabicPeriod"/>
              <a:defRPr/>
            </a:pPr>
            <a:r>
              <a:rPr lang="fr-CA" sz="2100" dirty="0">
                <a:cs typeface="Segoe UI" panose="020B0502040204020203" pitchFamily="34" charset="0"/>
              </a:rPr>
              <a:t>Libérer de la capacité interne vers l’innovation</a:t>
            </a:r>
          </a:p>
          <a:p>
            <a:pPr marL="1028700" lvl="5" indent="-457200">
              <a:lnSpc>
                <a:spcPct val="120000"/>
              </a:lnSpc>
              <a:spcBef>
                <a:spcPts val="600"/>
              </a:spcBef>
              <a:spcAft>
                <a:spcPts val="1200"/>
              </a:spcAft>
              <a:buClr>
                <a:schemeClr val="accent5">
                  <a:lumMod val="75000"/>
                </a:schemeClr>
              </a:buClr>
              <a:buFont typeface="+mj-lt"/>
              <a:buAutoNum type="arabicPeriod"/>
              <a:defRPr/>
            </a:pPr>
            <a:r>
              <a:rPr lang="fr-CA" sz="2100" dirty="0">
                <a:cs typeface="Segoe UI" panose="020B0502040204020203" pitchFamily="34" charset="0"/>
              </a:rPr>
              <a:t>Éviter le sous-investissement chronique dans l’infrastructure TI</a:t>
            </a:r>
          </a:p>
          <a:p>
            <a:pPr marL="914400" lvl="5" indent="-342900">
              <a:lnSpc>
                <a:spcPct val="120000"/>
              </a:lnSpc>
              <a:spcBef>
                <a:spcPts val="600"/>
              </a:spcBef>
              <a:spcAft>
                <a:spcPts val="1200"/>
              </a:spcAft>
              <a:buClr>
                <a:schemeClr val="accent5">
                  <a:lumMod val="75000"/>
                </a:schemeClr>
              </a:buClr>
              <a:defRPr/>
            </a:pPr>
            <a:endParaRPr lang="fr-CA" sz="1800" b="1" dirty="0">
              <a:cs typeface="Segoe UI" panose="020B0502040204020203" pitchFamily="34" charset="0"/>
            </a:endParaRPr>
          </a:p>
        </p:txBody>
      </p:sp>
    </p:spTree>
    <p:extLst>
      <p:ext uri="{BB962C8B-B14F-4D97-AF65-F5344CB8AC3E}">
        <p14:creationId xmlns:p14="http://schemas.microsoft.com/office/powerpoint/2010/main" val="187817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person, wearing, black, suit&#10;&#10;Description automatically generated">
            <a:extLst>
              <a:ext uri="{FF2B5EF4-FFF2-40B4-BE49-F238E27FC236}">
                <a16:creationId xmlns:a16="http://schemas.microsoft.com/office/drawing/2014/main" id="{62FA3520-D53A-4D21-9D72-4C1A2BC10D60}"/>
              </a:ext>
            </a:extLst>
          </p:cNvPr>
          <p:cNvPicPr>
            <a:picLocks noChangeAspect="1"/>
          </p:cNvPicPr>
          <p:nvPr/>
        </p:nvPicPr>
        <p:blipFill rotWithShape="1">
          <a:blip r:embed="rId5"/>
          <a:srcRect l="32141" t="2797" r="15291" b="47779"/>
          <a:stretch/>
        </p:blipFill>
        <p:spPr>
          <a:xfrm>
            <a:off x="4419014" y="1077975"/>
            <a:ext cx="1779007" cy="2597747"/>
          </a:xfrm>
          <a:prstGeom prst="rect">
            <a:avLst/>
          </a:prstGeom>
        </p:spPr>
      </p:pic>
      <p:sp>
        <p:nvSpPr>
          <p:cNvPr id="4" name="Rectangle 3"/>
          <p:cNvSpPr/>
          <p:nvPr/>
        </p:nvSpPr>
        <p:spPr>
          <a:xfrm>
            <a:off x="4248538" y="1020143"/>
            <a:ext cx="2138193" cy="27236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 name="Picture 2" descr="Pictures representing a carricature of product managers.&#10;the first is a jedi knight&#10;the second is a happy business woman&#10;the third is a tough guy&#10;the fourth is O-Ren Ishii of the movie Kill Bill&#10;the fith is &quot;The brain&quot; from the cartoon &quot;pinkie and the brain&quot;"/>
          <p:cNvPicPr>
            <a:picLocks noChangeAspect="1"/>
          </p:cNvPicPr>
          <p:nvPr/>
        </p:nvPicPr>
        <p:blipFill rotWithShape="1">
          <a:blip r:embed="rId6">
            <a:extLst>
              <a:ext uri="{28A0092B-C50C-407E-A947-70E740481C1C}">
                <a14:useLocalDpi xmlns:a14="http://schemas.microsoft.com/office/drawing/2010/main" val="0"/>
              </a:ext>
            </a:extLst>
          </a:blip>
          <a:srcRect b="44118"/>
          <a:stretch/>
        </p:blipFill>
        <p:spPr>
          <a:xfrm>
            <a:off x="4246090" y="1511563"/>
            <a:ext cx="2151472" cy="2148532"/>
          </a:xfrm>
          <a:prstGeom prst="rect">
            <a:avLst/>
          </a:prstGeom>
        </p:spPr>
      </p:pic>
      <p:sp>
        <p:nvSpPr>
          <p:cNvPr id="39" name="Rectangle 38">
            <a:extLst>
              <a:ext uri="{FF2B5EF4-FFF2-40B4-BE49-F238E27FC236}">
                <a16:creationId xmlns:a16="http://schemas.microsoft.com/office/drawing/2014/main" id="{228EC8BA-03CC-441F-83A4-79C170EA420B}"/>
              </a:ext>
            </a:extLst>
          </p:cNvPr>
          <p:cNvSpPr/>
          <p:nvPr/>
        </p:nvSpPr>
        <p:spPr>
          <a:xfrm>
            <a:off x="6774025" y="3951132"/>
            <a:ext cx="3608225" cy="22372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20</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accent5">
                    <a:lumMod val="75000"/>
                  </a:schemeClr>
                </a:solidFill>
                <a:latin typeface="Arial"/>
                <a:cs typeface="Arial"/>
              </a:rPr>
              <a:t>Product Managers</a:t>
            </a:r>
          </a:p>
        </p:txBody>
      </p:sp>
      <p:pic>
        <p:nvPicPr>
          <p:cNvPr id="19" name="Picture 18" descr="A picture containing person, indoor&#10;&#10;Description automatically generated">
            <a:extLst>
              <a:ext uri="{FF2B5EF4-FFF2-40B4-BE49-F238E27FC236}">
                <a16:creationId xmlns:a16="http://schemas.microsoft.com/office/drawing/2014/main" id="{DC51950B-358B-4670-9807-B97D30C3A148}"/>
              </a:ext>
            </a:extLst>
          </p:cNvPr>
          <p:cNvPicPr>
            <a:picLocks noChangeAspect="1"/>
          </p:cNvPicPr>
          <p:nvPr/>
        </p:nvPicPr>
        <p:blipFill rotWithShape="1">
          <a:blip r:embed="rId7"/>
          <a:srcRect t="12333" b="12879"/>
          <a:stretch/>
        </p:blipFill>
        <p:spPr>
          <a:xfrm>
            <a:off x="1505933" y="4000418"/>
            <a:ext cx="5268092" cy="2216400"/>
          </a:xfrm>
          <a:prstGeom prst="rect">
            <a:avLst/>
          </a:prstGeom>
        </p:spPr>
      </p:pic>
      <p:pic>
        <p:nvPicPr>
          <p:cNvPr id="25" name="Picture 24" descr="A person with a beard&#10;&#10;Description automatically generated with low confidence">
            <a:extLst>
              <a:ext uri="{FF2B5EF4-FFF2-40B4-BE49-F238E27FC236}">
                <a16:creationId xmlns:a16="http://schemas.microsoft.com/office/drawing/2014/main" id="{1148E5A7-2DF9-4F56-91A8-AA6A306767B4}"/>
              </a:ext>
            </a:extLst>
          </p:cNvPr>
          <p:cNvPicPr>
            <a:picLocks noChangeAspect="1"/>
          </p:cNvPicPr>
          <p:nvPr/>
        </p:nvPicPr>
        <p:blipFill>
          <a:blip r:embed="rId8"/>
          <a:stretch>
            <a:fillRect/>
          </a:stretch>
        </p:blipFill>
        <p:spPr>
          <a:xfrm>
            <a:off x="1480317" y="1071625"/>
            <a:ext cx="2597747" cy="2597747"/>
          </a:xfrm>
          <a:prstGeom prst="rect">
            <a:avLst/>
          </a:prstGeom>
        </p:spPr>
      </p:pic>
      <p:pic>
        <p:nvPicPr>
          <p:cNvPr id="27" name="Picture 26" descr="A picture containing person, person, indoor&#10;&#10;Description automatically generated">
            <a:extLst>
              <a:ext uri="{FF2B5EF4-FFF2-40B4-BE49-F238E27FC236}">
                <a16:creationId xmlns:a16="http://schemas.microsoft.com/office/drawing/2014/main" id="{51094B24-256D-4F20-8881-3EBD3518FE67}"/>
              </a:ext>
            </a:extLst>
          </p:cNvPr>
          <p:cNvPicPr>
            <a:picLocks noChangeAspect="1"/>
          </p:cNvPicPr>
          <p:nvPr/>
        </p:nvPicPr>
        <p:blipFill>
          <a:blip r:embed="rId9"/>
          <a:stretch>
            <a:fillRect/>
          </a:stretch>
        </p:blipFill>
        <p:spPr>
          <a:xfrm>
            <a:off x="6562307" y="1087589"/>
            <a:ext cx="3690872" cy="2656218"/>
          </a:xfrm>
          <a:prstGeom prst="rect">
            <a:avLst/>
          </a:prstGeom>
        </p:spPr>
      </p:pic>
      <p:pic>
        <p:nvPicPr>
          <p:cNvPr id="31" name="Picture 30" descr="A cartoon of a cat&#10;&#10;Description automatically generated with medium confidence">
            <a:extLst>
              <a:ext uri="{FF2B5EF4-FFF2-40B4-BE49-F238E27FC236}">
                <a16:creationId xmlns:a16="http://schemas.microsoft.com/office/drawing/2014/main" id="{9E1E6B9D-E4E1-4CDC-86E6-9C69F6F297E8}"/>
              </a:ext>
            </a:extLst>
          </p:cNvPr>
          <p:cNvPicPr>
            <a:picLocks noChangeAspect="1"/>
          </p:cNvPicPr>
          <p:nvPr/>
        </p:nvPicPr>
        <p:blipFill>
          <a:blip r:embed="rId10"/>
          <a:stretch>
            <a:fillRect/>
          </a:stretch>
        </p:blipFill>
        <p:spPr>
          <a:xfrm>
            <a:off x="7734394" y="4086143"/>
            <a:ext cx="1558896" cy="2028616"/>
          </a:xfrm>
          <a:prstGeom prst="rect">
            <a:avLst/>
          </a:prstGeom>
        </p:spPr>
      </p:pic>
      <p:sp>
        <p:nvSpPr>
          <p:cNvPr id="32" name="Rectangle 31">
            <a:extLst>
              <a:ext uri="{FF2B5EF4-FFF2-40B4-BE49-F238E27FC236}">
                <a16:creationId xmlns:a16="http://schemas.microsoft.com/office/drawing/2014/main" id="{736BB09E-A18B-47FF-B37F-155ECA512EDE}"/>
              </a:ext>
            </a:extLst>
          </p:cNvPr>
          <p:cNvSpPr/>
          <p:nvPr/>
        </p:nvSpPr>
        <p:spPr>
          <a:xfrm>
            <a:off x="1148891" y="840143"/>
            <a:ext cx="9457488"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345B9C44-5C37-4CFC-A220-0AC52D14DA75}"/>
              </a:ext>
            </a:extLst>
          </p:cNvPr>
          <p:cNvSpPr/>
          <p:nvPr/>
        </p:nvSpPr>
        <p:spPr>
          <a:xfrm rot="16200000">
            <a:off x="2873043" y="2273471"/>
            <a:ext cx="2750991"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4" name="Rectangle 33">
            <a:extLst>
              <a:ext uri="{FF2B5EF4-FFF2-40B4-BE49-F238E27FC236}">
                <a16:creationId xmlns:a16="http://schemas.microsoft.com/office/drawing/2014/main" id="{2B6D7AD6-57A8-4846-8419-CBC8091AD57F}"/>
              </a:ext>
            </a:extLst>
          </p:cNvPr>
          <p:cNvSpPr/>
          <p:nvPr/>
        </p:nvSpPr>
        <p:spPr>
          <a:xfrm rot="16200000">
            <a:off x="-1179447" y="3528481"/>
            <a:ext cx="5016677"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5" name="Rectangle 34">
            <a:extLst>
              <a:ext uri="{FF2B5EF4-FFF2-40B4-BE49-F238E27FC236}">
                <a16:creationId xmlns:a16="http://schemas.microsoft.com/office/drawing/2014/main" id="{AA85B6E0-44A2-4FED-89E9-FBF572ABFB4B}"/>
              </a:ext>
            </a:extLst>
          </p:cNvPr>
          <p:cNvSpPr/>
          <p:nvPr/>
        </p:nvSpPr>
        <p:spPr>
          <a:xfrm>
            <a:off x="1480317" y="3640608"/>
            <a:ext cx="8801437"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6" name="Rectangle 35">
            <a:extLst>
              <a:ext uri="{FF2B5EF4-FFF2-40B4-BE49-F238E27FC236}">
                <a16:creationId xmlns:a16="http://schemas.microsoft.com/office/drawing/2014/main" id="{9AE742C3-CC1D-400A-AC30-7F2FBFE8F848}"/>
              </a:ext>
            </a:extLst>
          </p:cNvPr>
          <p:cNvSpPr/>
          <p:nvPr/>
        </p:nvSpPr>
        <p:spPr>
          <a:xfrm rot="16200000">
            <a:off x="5011236" y="2395636"/>
            <a:ext cx="2750991"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7" name="Rectangle 36">
            <a:extLst>
              <a:ext uri="{FF2B5EF4-FFF2-40B4-BE49-F238E27FC236}">
                <a16:creationId xmlns:a16="http://schemas.microsoft.com/office/drawing/2014/main" id="{92D76193-47C3-4D76-96D4-B144720D88D0}"/>
              </a:ext>
            </a:extLst>
          </p:cNvPr>
          <p:cNvSpPr/>
          <p:nvPr/>
        </p:nvSpPr>
        <p:spPr>
          <a:xfrm rot="16200000">
            <a:off x="7918040" y="3528481"/>
            <a:ext cx="5016677"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8" name="Rectangle 37">
            <a:extLst>
              <a:ext uri="{FF2B5EF4-FFF2-40B4-BE49-F238E27FC236}">
                <a16:creationId xmlns:a16="http://schemas.microsoft.com/office/drawing/2014/main" id="{34764172-801D-46BA-A463-29FBAECCE122}"/>
              </a:ext>
            </a:extLst>
          </p:cNvPr>
          <p:cNvSpPr/>
          <p:nvPr/>
        </p:nvSpPr>
        <p:spPr>
          <a:xfrm>
            <a:off x="1148891" y="6188432"/>
            <a:ext cx="9457488"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0" name="Rectangle 39">
            <a:extLst>
              <a:ext uri="{FF2B5EF4-FFF2-40B4-BE49-F238E27FC236}">
                <a16:creationId xmlns:a16="http://schemas.microsoft.com/office/drawing/2014/main" id="{3D25D86E-5973-462D-BEE9-26C06B6D0AD5}"/>
              </a:ext>
            </a:extLst>
          </p:cNvPr>
          <p:cNvSpPr/>
          <p:nvPr/>
        </p:nvSpPr>
        <p:spPr>
          <a:xfrm rot="16200000">
            <a:off x="5522355" y="4836103"/>
            <a:ext cx="2750991"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9154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D95B4F4-0CE2-404F-9D8E-5CE6940F03DA}"/>
              </a:ext>
            </a:extLst>
          </p:cNvPr>
          <p:cNvSpPr/>
          <p:nvPr/>
        </p:nvSpPr>
        <p:spPr>
          <a:xfrm>
            <a:off x="2846545" y="2841930"/>
            <a:ext cx="2398424" cy="11300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7" name="Picture 76" descr="Une image de Neo, du film La Matrice">
            <a:extLst>
              <a:ext uri="{FF2B5EF4-FFF2-40B4-BE49-F238E27FC236}">
                <a16:creationId xmlns:a16="http://schemas.microsoft.com/office/drawing/2014/main" id="{CBA1C8D5-2BAD-4357-9CBD-6DE88CB6DC8F}"/>
              </a:ext>
            </a:extLst>
          </p:cNvPr>
          <p:cNvPicPr>
            <a:picLocks noChangeAspect="1"/>
          </p:cNvPicPr>
          <p:nvPr/>
        </p:nvPicPr>
        <p:blipFill rotWithShape="1">
          <a:blip r:embed="rId3"/>
          <a:srcRect l="1813" r="5297"/>
          <a:stretch/>
        </p:blipFill>
        <p:spPr>
          <a:xfrm>
            <a:off x="8362623" y="4506641"/>
            <a:ext cx="2837694" cy="1524994"/>
          </a:xfrm>
          <a:prstGeom prst="rect">
            <a:avLst/>
          </a:prstGeom>
        </p:spPr>
      </p:pic>
      <p:sp>
        <p:nvSpPr>
          <p:cNvPr id="2" name="Slide Number Placeholder 1">
            <a:extLst>
              <a:ext uri="{FF2B5EF4-FFF2-40B4-BE49-F238E27FC236}">
                <a16:creationId xmlns:a16="http://schemas.microsoft.com/office/drawing/2014/main" id="{722A14A9-B1E7-47AD-8D73-CC35605F32F7}"/>
              </a:ext>
            </a:extLst>
          </p:cNvPr>
          <p:cNvSpPr>
            <a:spLocks noGrp="1"/>
          </p:cNvSpPr>
          <p:nvPr>
            <p:ph type="sldNum" sz="quarter" idx="12"/>
          </p:nvPr>
        </p:nvSpPr>
        <p:spPr>
          <a:xfrm>
            <a:off x="8701292" y="6371800"/>
            <a:ext cx="2844800" cy="365125"/>
          </a:xfrm>
        </p:spPr>
        <p:txBody>
          <a:bodyPr/>
          <a:lstStyle/>
          <a:p>
            <a:fld id="{ABCE2B6B-7FFE-FA46-BED3-31567387080B}" type="slidenum">
              <a:rPr lang="en-US" smtClean="0"/>
              <a:t>3</a:t>
            </a:fld>
            <a:endParaRPr lang="en-US"/>
          </a:p>
        </p:txBody>
      </p:sp>
      <p:grpSp>
        <p:nvGrpSpPr>
          <p:cNvPr id="4" name="Group 3">
            <a:extLst>
              <a:ext uri="{FF2B5EF4-FFF2-40B4-BE49-F238E27FC236}">
                <a16:creationId xmlns:a16="http://schemas.microsoft.com/office/drawing/2014/main" id="{8EDB9616-E181-4EFC-A101-5343E1E85D7F}"/>
              </a:ext>
            </a:extLst>
          </p:cNvPr>
          <p:cNvGrpSpPr/>
          <p:nvPr/>
        </p:nvGrpSpPr>
        <p:grpSpPr>
          <a:xfrm>
            <a:off x="2104092" y="136524"/>
            <a:ext cx="8571242" cy="1176815"/>
            <a:chOff x="2104092" y="136524"/>
            <a:chExt cx="8571242" cy="1176815"/>
          </a:xfrm>
        </p:grpSpPr>
        <p:sp>
          <p:nvSpPr>
            <p:cNvPr id="3" name="TextBox 2">
              <a:extLst>
                <a:ext uri="{FF2B5EF4-FFF2-40B4-BE49-F238E27FC236}">
                  <a16:creationId xmlns:a16="http://schemas.microsoft.com/office/drawing/2014/main" id="{F56A5FC0-DBE1-4EBB-9AA0-B3D238360884}"/>
                </a:ext>
              </a:extLst>
            </p:cNvPr>
            <p:cNvSpPr txBox="1"/>
            <p:nvPr/>
          </p:nvSpPr>
          <p:spPr>
            <a:xfrm>
              <a:off x="2104092" y="136524"/>
              <a:ext cx="7538988" cy="523220"/>
            </a:xfrm>
            <a:prstGeom prst="rect">
              <a:avLst/>
            </a:prstGeom>
            <a:noFill/>
          </p:spPr>
          <p:txBody>
            <a:bodyPr wrap="square" rtlCol="0">
              <a:spAutoFit/>
            </a:bodyPr>
            <a:lstStyle/>
            <a:p>
              <a:pPr algn="ctr"/>
              <a:r>
                <a:rPr lang="fr-CA" sz="2800" b="1" i="1" dirty="0"/>
                <a:t>Trois intervenants principaux d’impliqués</a:t>
              </a:r>
              <a:endParaRPr lang="fr-CA" sz="2800" b="1" i="1" baseline="30000" dirty="0"/>
            </a:p>
          </p:txBody>
        </p:sp>
        <p:sp>
          <p:nvSpPr>
            <p:cNvPr id="7" name="TextBox 6">
              <a:extLst>
                <a:ext uri="{FF2B5EF4-FFF2-40B4-BE49-F238E27FC236}">
                  <a16:creationId xmlns:a16="http://schemas.microsoft.com/office/drawing/2014/main" id="{FC63C5A7-E528-4D0D-BB24-35FE8BAD7B9C}"/>
                </a:ext>
              </a:extLst>
            </p:cNvPr>
            <p:cNvSpPr txBox="1"/>
            <p:nvPr/>
          </p:nvSpPr>
          <p:spPr>
            <a:xfrm>
              <a:off x="2434442" y="932220"/>
              <a:ext cx="3105694" cy="369332"/>
            </a:xfrm>
            <a:prstGeom prst="rect">
              <a:avLst/>
            </a:prstGeom>
            <a:noFill/>
          </p:spPr>
          <p:txBody>
            <a:bodyPr wrap="square" rtlCol="0">
              <a:spAutoFit/>
            </a:bodyPr>
            <a:lstStyle/>
            <a:p>
              <a:pPr algn="ctr"/>
              <a:r>
                <a:rPr lang="fr-CA" b="1" dirty="0"/>
                <a:t>Responsable de programme</a:t>
              </a:r>
            </a:p>
          </p:txBody>
        </p:sp>
        <p:sp>
          <p:nvSpPr>
            <p:cNvPr id="8" name="TextBox 7">
              <a:extLst>
                <a:ext uri="{FF2B5EF4-FFF2-40B4-BE49-F238E27FC236}">
                  <a16:creationId xmlns:a16="http://schemas.microsoft.com/office/drawing/2014/main" id="{640974FE-29AD-428B-A731-87C781A045B9}"/>
                </a:ext>
              </a:extLst>
            </p:cNvPr>
            <p:cNvSpPr txBox="1"/>
            <p:nvPr/>
          </p:nvSpPr>
          <p:spPr>
            <a:xfrm>
              <a:off x="6022316" y="944007"/>
              <a:ext cx="1819374" cy="369332"/>
            </a:xfrm>
            <a:prstGeom prst="rect">
              <a:avLst/>
            </a:prstGeom>
            <a:noFill/>
          </p:spPr>
          <p:txBody>
            <a:bodyPr wrap="square" rtlCol="0">
              <a:spAutoFit/>
            </a:bodyPr>
            <a:lstStyle/>
            <a:p>
              <a:pPr algn="ctr"/>
              <a:r>
                <a:rPr lang="fr-CA" b="1" dirty="0"/>
                <a:t>DPF</a:t>
              </a:r>
            </a:p>
          </p:txBody>
        </p:sp>
        <p:sp>
          <p:nvSpPr>
            <p:cNvPr id="9" name="TextBox 8">
              <a:extLst>
                <a:ext uri="{FF2B5EF4-FFF2-40B4-BE49-F238E27FC236}">
                  <a16:creationId xmlns:a16="http://schemas.microsoft.com/office/drawing/2014/main" id="{E1266201-6E7E-4317-A9F8-815E93F51455}"/>
                </a:ext>
              </a:extLst>
            </p:cNvPr>
            <p:cNvSpPr txBox="1"/>
            <p:nvPr/>
          </p:nvSpPr>
          <p:spPr>
            <a:xfrm>
              <a:off x="8855960" y="929629"/>
              <a:ext cx="1819374" cy="369332"/>
            </a:xfrm>
            <a:prstGeom prst="rect">
              <a:avLst/>
            </a:prstGeom>
            <a:noFill/>
          </p:spPr>
          <p:txBody>
            <a:bodyPr wrap="square" rtlCol="0">
              <a:spAutoFit/>
            </a:bodyPr>
            <a:lstStyle/>
            <a:p>
              <a:pPr algn="ctr"/>
              <a:r>
                <a:rPr lang="fr-CA" b="1" dirty="0"/>
                <a:t>DPI</a:t>
              </a:r>
            </a:p>
          </p:txBody>
        </p:sp>
      </p:grpSp>
      <p:grpSp>
        <p:nvGrpSpPr>
          <p:cNvPr id="5" name="Group 4">
            <a:extLst>
              <a:ext uri="{FF2B5EF4-FFF2-40B4-BE49-F238E27FC236}">
                <a16:creationId xmlns:a16="http://schemas.microsoft.com/office/drawing/2014/main" id="{4E76958D-ADBF-491B-92C5-FB38866162A2}"/>
              </a:ext>
            </a:extLst>
          </p:cNvPr>
          <p:cNvGrpSpPr/>
          <p:nvPr/>
        </p:nvGrpSpPr>
        <p:grpSpPr>
          <a:xfrm>
            <a:off x="201458" y="1738402"/>
            <a:ext cx="2130458" cy="3946919"/>
            <a:chOff x="201458" y="1738402"/>
            <a:chExt cx="2130458" cy="3946919"/>
          </a:xfrm>
        </p:grpSpPr>
        <p:grpSp>
          <p:nvGrpSpPr>
            <p:cNvPr id="13" name="Group 12">
              <a:extLst>
                <a:ext uri="{FF2B5EF4-FFF2-40B4-BE49-F238E27FC236}">
                  <a16:creationId xmlns:a16="http://schemas.microsoft.com/office/drawing/2014/main" id="{C0CD0B18-BC95-43FC-80F9-0D705D1FB06F}"/>
                </a:ext>
              </a:extLst>
            </p:cNvPr>
            <p:cNvGrpSpPr/>
            <p:nvPr/>
          </p:nvGrpSpPr>
          <p:grpSpPr>
            <a:xfrm>
              <a:off x="201458" y="1738402"/>
              <a:ext cx="2130458" cy="927564"/>
              <a:chOff x="821702" y="1992198"/>
              <a:chExt cx="2130458" cy="927564"/>
            </a:xfrm>
          </p:grpSpPr>
          <p:sp>
            <p:nvSpPr>
              <p:cNvPr id="11" name="TextBox 10">
                <a:extLst>
                  <a:ext uri="{FF2B5EF4-FFF2-40B4-BE49-F238E27FC236}">
                    <a16:creationId xmlns:a16="http://schemas.microsoft.com/office/drawing/2014/main" id="{6646D81D-6F8C-49C6-88F2-320375AF3D5D}"/>
                  </a:ext>
                </a:extLst>
              </p:cNvPr>
              <p:cNvSpPr txBox="1"/>
              <p:nvPr/>
            </p:nvSpPr>
            <p:spPr>
              <a:xfrm>
                <a:off x="821702" y="2273431"/>
                <a:ext cx="2130458" cy="646331"/>
              </a:xfrm>
              <a:prstGeom prst="rect">
                <a:avLst/>
              </a:prstGeom>
              <a:noFill/>
            </p:spPr>
            <p:txBody>
              <a:bodyPr wrap="square" rtlCol="0">
                <a:spAutoFit/>
              </a:bodyPr>
              <a:lstStyle/>
              <a:p>
                <a:pPr algn="r"/>
                <a:r>
                  <a:rPr lang="fr-CA" b="1" dirty="0"/>
                  <a:t>Responsable de programme</a:t>
                </a:r>
              </a:p>
            </p:txBody>
          </p:sp>
          <p:sp>
            <p:nvSpPr>
              <p:cNvPr id="12" name="TextBox 11">
                <a:extLst>
                  <a:ext uri="{FF2B5EF4-FFF2-40B4-BE49-F238E27FC236}">
                    <a16:creationId xmlns:a16="http://schemas.microsoft.com/office/drawing/2014/main" id="{95B4D438-2AA5-49BE-AB9E-ACDCF451DA9B}"/>
                  </a:ext>
                </a:extLst>
              </p:cNvPr>
              <p:cNvSpPr txBox="1"/>
              <p:nvPr/>
            </p:nvSpPr>
            <p:spPr>
              <a:xfrm>
                <a:off x="821702" y="1992198"/>
                <a:ext cx="2130458" cy="369332"/>
              </a:xfrm>
              <a:prstGeom prst="rect">
                <a:avLst/>
              </a:prstGeom>
              <a:noFill/>
            </p:spPr>
            <p:txBody>
              <a:bodyPr wrap="square" rtlCol="0">
                <a:spAutoFit/>
              </a:bodyPr>
              <a:lstStyle/>
              <a:p>
                <a:pPr algn="r"/>
                <a:r>
                  <a:rPr lang="fr-CA" b="1" i="1" dirty="0">
                    <a:solidFill>
                      <a:srgbClr val="7030A0"/>
                    </a:solidFill>
                  </a:rPr>
                  <a:t>VU PAR</a:t>
                </a:r>
              </a:p>
            </p:txBody>
          </p:sp>
        </p:grpSp>
        <p:grpSp>
          <p:nvGrpSpPr>
            <p:cNvPr id="14" name="Group 13">
              <a:extLst>
                <a:ext uri="{FF2B5EF4-FFF2-40B4-BE49-F238E27FC236}">
                  <a16:creationId xmlns:a16="http://schemas.microsoft.com/office/drawing/2014/main" id="{8F760A4B-62D4-4015-B5BA-0DA8A58B73AA}"/>
                </a:ext>
              </a:extLst>
            </p:cNvPr>
            <p:cNvGrpSpPr/>
            <p:nvPr/>
          </p:nvGrpSpPr>
          <p:grpSpPr>
            <a:xfrm>
              <a:off x="201458" y="5034756"/>
              <a:ext cx="2130458" cy="650565"/>
              <a:chOff x="821702" y="1992198"/>
              <a:chExt cx="2130458" cy="650565"/>
            </a:xfrm>
          </p:grpSpPr>
          <p:sp>
            <p:nvSpPr>
              <p:cNvPr id="15" name="TextBox 14">
                <a:extLst>
                  <a:ext uri="{FF2B5EF4-FFF2-40B4-BE49-F238E27FC236}">
                    <a16:creationId xmlns:a16="http://schemas.microsoft.com/office/drawing/2014/main" id="{0FF4CF29-5D0A-471C-A30C-3272CD97AF50}"/>
                  </a:ext>
                </a:extLst>
              </p:cNvPr>
              <p:cNvSpPr txBox="1"/>
              <p:nvPr/>
            </p:nvSpPr>
            <p:spPr>
              <a:xfrm>
                <a:off x="821702" y="2273431"/>
                <a:ext cx="2130458" cy="369332"/>
              </a:xfrm>
              <a:prstGeom prst="rect">
                <a:avLst/>
              </a:prstGeom>
              <a:noFill/>
            </p:spPr>
            <p:txBody>
              <a:bodyPr wrap="square" rtlCol="0">
                <a:spAutoFit/>
              </a:bodyPr>
              <a:lstStyle/>
              <a:p>
                <a:pPr algn="r"/>
                <a:r>
                  <a:rPr lang="fr-CA" b="1" dirty="0"/>
                  <a:t>DPI</a:t>
                </a:r>
              </a:p>
            </p:txBody>
          </p:sp>
          <p:sp>
            <p:nvSpPr>
              <p:cNvPr id="16" name="TextBox 15">
                <a:extLst>
                  <a:ext uri="{FF2B5EF4-FFF2-40B4-BE49-F238E27FC236}">
                    <a16:creationId xmlns:a16="http://schemas.microsoft.com/office/drawing/2014/main" id="{BB74045B-249C-4F19-8C89-AFC0206B2E49}"/>
                  </a:ext>
                </a:extLst>
              </p:cNvPr>
              <p:cNvSpPr txBox="1"/>
              <p:nvPr/>
            </p:nvSpPr>
            <p:spPr>
              <a:xfrm>
                <a:off x="821702" y="1992198"/>
                <a:ext cx="2130458" cy="369332"/>
              </a:xfrm>
              <a:prstGeom prst="rect">
                <a:avLst/>
              </a:prstGeom>
              <a:noFill/>
            </p:spPr>
            <p:txBody>
              <a:bodyPr wrap="square" rtlCol="0">
                <a:spAutoFit/>
              </a:bodyPr>
              <a:lstStyle/>
              <a:p>
                <a:pPr algn="r"/>
                <a:r>
                  <a:rPr lang="fr-CA" b="1" i="1" dirty="0">
                    <a:solidFill>
                      <a:srgbClr val="7030A0"/>
                    </a:solidFill>
                  </a:rPr>
                  <a:t>VU PAR</a:t>
                </a:r>
              </a:p>
            </p:txBody>
          </p:sp>
        </p:grpSp>
        <p:grpSp>
          <p:nvGrpSpPr>
            <p:cNvPr id="17" name="Group 16">
              <a:extLst>
                <a:ext uri="{FF2B5EF4-FFF2-40B4-BE49-F238E27FC236}">
                  <a16:creationId xmlns:a16="http://schemas.microsoft.com/office/drawing/2014/main" id="{1375F04F-430C-4A98-B73B-499E690756D2}"/>
                </a:ext>
              </a:extLst>
            </p:cNvPr>
            <p:cNvGrpSpPr/>
            <p:nvPr/>
          </p:nvGrpSpPr>
          <p:grpSpPr>
            <a:xfrm>
              <a:off x="201458" y="3386579"/>
              <a:ext cx="2130458" cy="650565"/>
              <a:chOff x="821702" y="1992198"/>
              <a:chExt cx="2130458" cy="650565"/>
            </a:xfrm>
          </p:grpSpPr>
          <p:sp>
            <p:nvSpPr>
              <p:cNvPr id="18" name="TextBox 17">
                <a:extLst>
                  <a:ext uri="{FF2B5EF4-FFF2-40B4-BE49-F238E27FC236}">
                    <a16:creationId xmlns:a16="http://schemas.microsoft.com/office/drawing/2014/main" id="{356A5831-9683-4147-88BA-4FE5D2C66F8B}"/>
                  </a:ext>
                </a:extLst>
              </p:cNvPr>
              <p:cNvSpPr txBox="1"/>
              <p:nvPr/>
            </p:nvSpPr>
            <p:spPr>
              <a:xfrm>
                <a:off x="821702" y="2273431"/>
                <a:ext cx="2130458" cy="369332"/>
              </a:xfrm>
              <a:prstGeom prst="rect">
                <a:avLst/>
              </a:prstGeom>
              <a:noFill/>
            </p:spPr>
            <p:txBody>
              <a:bodyPr wrap="square" rtlCol="0">
                <a:spAutoFit/>
              </a:bodyPr>
              <a:lstStyle/>
              <a:p>
                <a:pPr algn="r"/>
                <a:r>
                  <a:rPr lang="fr-CA" b="1" dirty="0"/>
                  <a:t>DPF</a:t>
                </a:r>
              </a:p>
            </p:txBody>
          </p:sp>
          <p:sp>
            <p:nvSpPr>
              <p:cNvPr id="19" name="TextBox 18">
                <a:extLst>
                  <a:ext uri="{FF2B5EF4-FFF2-40B4-BE49-F238E27FC236}">
                    <a16:creationId xmlns:a16="http://schemas.microsoft.com/office/drawing/2014/main" id="{5406A724-6D90-433B-8E6B-2646C249BF9D}"/>
                  </a:ext>
                </a:extLst>
              </p:cNvPr>
              <p:cNvSpPr txBox="1"/>
              <p:nvPr/>
            </p:nvSpPr>
            <p:spPr>
              <a:xfrm>
                <a:off x="821702" y="1992198"/>
                <a:ext cx="2130458" cy="369332"/>
              </a:xfrm>
              <a:prstGeom prst="rect">
                <a:avLst/>
              </a:prstGeom>
              <a:noFill/>
            </p:spPr>
            <p:txBody>
              <a:bodyPr wrap="square" rtlCol="0">
                <a:spAutoFit/>
              </a:bodyPr>
              <a:lstStyle/>
              <a:p>
                <a:pPr algn="r"/>
                <a:r>
                  <a:rPr lang="fr-CA" b="1" i="1" dirty="0">
                    <a:solidFill>
                      <a:srgbClr val="7030A0"/>
                    </a:solidFill>
                  </a:rPr>
                  <a:t>VU PAR</a:t>
                </a:r>
              </a:p>
            </p:txBody>
          </p:sp>
        </p:grpSp>
      </p:grpSp>
      <p:cxnSp>
        <p:nvCxnSpPr>
          <p:cNvPr id="23" name="Straight Connector 22">
            <a:extLst>
              <a:ext uri="{FF2B5EF4-FFF2-40B4-BE49-F238E27FC236}">
                <a16:creationId xmlns:a16="http://schemas.microsoft.com/office/drawing/2014/main" id="{110A5FE0-279D-4070-AF4B-55545BA77CD5}"/>
              </a:ext>
            </a:extLst>
          </p:cNvPr>
          <p:cNvCxnSpPr/>
          <p:nvPr/>
        </p:nvCxnSpPr>
        <p:spPr>
          <a:xfrm>
            <a:off x="237764" y="1348033"/>
            <a:ext cx="11243035"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15C11C1-F6F2-4633-AC19-2876433991D1}"/>
              </a:ext>
            </a:extLst>
          </p:cNvPr>
          <p:cNvCxnSpPr>
            <a:cxnSpLocks/>
          </p:cNvCxnSpPr>
          <p:nvPr/>
        </p:nvCxnSpPr>
        <p:spPr>
          <a:xfrm>
            <a:off x="2548573" y="957665"/>
            <a:ext cx="0" cy="5048347"/>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DB16455-CF92-4110-B15B-7FD4DAEAA475}"/>
              </a:ext>
            </a:extLst>
          </p:cNvPr>
          <p:cNvCxnSpPr>
            <a:cxnSpLocks/>
          </p:cNvCxnSpPr>
          <p:nvPr/>
        </p:nvCxnSpPr>
        <p:spPr>
          <a:xfrm>
            <a:off x="11207423" y="969540"/>
            <a:ext cx="0" cy="504720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E91F68E-32A6-4965-80CB-8F55B3745873}"/>
              </a:ext>
            </a:extLst>
          </p:cNvPr>
          <p:cNvCxnSpPr>
            <a:cxnSpLocks/>
          </p:cNvCxnSpPr>
          <p:nvPr/>
        </p:nvCxnSpPr>
        <p:spPr>
          <a:xfrm>
            <a:off x="5447423" y="957665"/>
            <a:ext cx="0" cy="504720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A3FB5750-9559-4227-8888-C213257FAA80}"/>
              </a:ext>
            </a:extLst>
          </p:cNvPr>
          <p:cNvCxnSpPr>
            <a:cxnSpLocks/>
          </p:cNvCxnSpPr>
          <p:nvPr/>
        </p:nvCxnSpPr>
        <p:spPr>
          <a:xfrm>
            <a:off x="8323870" y="957665"/>
            <a:ext cx="0" cy="504720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A295B1C-870C-4778-866D-944CC232F82A}"/>
              </a:ext>
            </a:extLst>
          </p:cNvPr>
          <p:cNvCxnSpPr/>
          <p:nvPr/>
        </p:nvCxnSpPr>
        <p:spPr>
          <a:xfrm>
            <a:off x="2548573" y="2906833"/>
            <a:ext cx="8658850"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EE510ED-679F-40FB-8D20-1925694E3887}"/>
              </a:ext>
            </a:extLst>
          </p:cNvPr>
          <p:cNvCxnSpPr/>
          <p:nvPr/>
        </p:nvCxnSpPr>
        <p:spPr>
          <a:xfrm>
            <a:off x="2548573" y="4447212"/>
            <a:ext cx="8658850"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BB2A1B6-F08F-4467-B3B3-6ED62A2EB9C4}"/>
              </a:ext>
            </a:extLst>
          </p:cNvPr>
          <p:cNvCxnSpPr>
            <a:cxnSpLocks/>
          </p:cNvCxnSpPr>
          <p:nvPr/>
        </p:nvCxnSpPr>
        <p:spPr>
          <a:xfrm>
            <a:off x="2548573" y="6006012"/>
            <a:ext cx="8658850"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0" name="Group 9" descr="Une image d'un sac d'argent et d'une tortue">
            <a:extLst>
              <a:ext uri="{FF2B5EF4-FFF2-40B4-BE49-F238E27FC236}">
                <a16:creationId xmlns:a16="http://schemas.microsoft.com/office/drawing/2014/main" id="{921B9CF2-294E-4884-808D-84C63A98C210}"/>
              </a:ext>
            </a:extLst>
          </p:cNvPr>
          <p:cNvGrpSpPr/>
          <p:nvPr/>
        </p:nvGrpSpPr>
        <p:grpSpPr>
          <a:xfrm>
            <a:off x="6315622" y="1478134"/>
            <a:ext cx="4522594" cy="1312661"/>
            <a:chOff x="6315622" y="1478134"/>
            <a:chExt cx="4522594" cy="1312661"/>
          </a:xfrm>
        </p:grpSpPr>
        <p:pic>
          <p:nvPicPr>
            <p:cNvPr id="63" name="Picture 62" descr="A picture containing text, gambling house&#10;&#10;Description automatically generated">
              <a:extLst>
                <a:ext uri="{FF2B5EF4-FFF2-40B4-BE49-F238E27FC236}">
                  <a16:creationId xmlns:a16="http://schemas.microsoft.com/office/drawing/2014/main" id="{E71AFF21-86DD-4683-B6D5-728817728744}"/>
                </a:ext>
              </a:extLst>
            </p:cNvPr>
            <p:cNvPicPr>
              <a:picLocks noChangeAspect="1"/>
            </p:cNvPicPr>
            <p:nvPr/>
          </p:nvPicPr>
          <p:blipFill>
            <a:blip r:embed="rId4"/>
            <a:stretch>
              <a:fillRect/>
            </a:stretch>
          </p:blipFill>
          <p:spPr>
            <a:xfrm>
              <a:off x="6315622" y="1478134"/>
              <a:ext cx="1278976" cy="1312661"/>
            </a:xfrm>
            <a:prstGeom prst="rect">
              <a:avLst/>
            </a:prstGeom>
          </p:spPr>
        </p:pic>
        <p:pic>
          <p:nvPicPr>
            <p:cNvPr id="69" name="Picture 68" descr="A picture containing vector graphics&#10;&#10;Description automatically generated">
              <a:extLst>
                <a:ext uri="{FF2B5EF4-FFF2-40B4-BE49-F238E27FC236}">
                  <a16:creationId xmlns:a16="http://schemas.microsoft.com/office/drawing/2014/main" id="{04269525-FD46-48EE-92F3-3500633409C4}"/>
                </a:ext>
              </a:extLst>
            </p:cNvPr>
            <p:cNvPicPr>
              <a:picLocks noChangeAspect="1"/>
            </p:cNvPicPr>
            <p:nvPr/>
          </p:nvPicPr>
          <p:blipFill>
            <a:blip r:embed="rId5"/>
            <a:stretch>
              <a:fillRect/>
            </a:stretch>
          </p:blipFill>
          <p:spPr>
            <a:xfrm>
              <a:off x="8855960" y="1620975"/>
              <a:ext cx="1982256" cy="1046879"/>
            </a:xfrm>
            <a:prstGeom prst="rect">
              <a:avLst/>
            </a:prstGeom>
          </p:spPr>
        </p:pic>
      </p:grpSp>
      <p:pic>
        <p:nvPicPr>
          <p:cNvPr id="40" name="Picture 39" descr="une image de l'émission Dragon Den de CBC">
            <a:extLst>
              <a:ext uri="{FF2B5EF4-FFF2-40B4-BE49-F238E27FC236}">
                <a16:creationId xmlns:a16="http://schemas.microsoft.com/office/drawing/2014/main" id="{5042696A-B902-4D16-86B2-3625E02E3CDD}"/>
              </a:ext>
            </a:extLst>
          </p:cNvPr>
          <p:cNvPicPr>
            <a:picLocks noChangeAspect="1"/>
          </p:cNvPicPr>
          <p:nvPr/>
        </p:nvPicPr>
        <p:blipFill rotWithShape="1">
          <a:blip r:embed="rId6"/>
          <a:srcRect b="19714"/>
          <a:stretch/>
        </p:blipFill>
        <p:spPr>
          <a:xfrm>
            <a:off x="5491777" y="2956416"/>
            <a:ext cx="2672921" cy="1431366"/>
          </a:xfrm>
          <a:prstGeom prst="rect">
            <a:avLst/>
          </a:prstGeom>
        </p:spPr>
      </p:pic>
      <p:grpSp>
        <p:nvGrpSpPr>
          <p:cNvPr id="6" name="Group 5" descr="Une image de la reine d'angleterre et d'un ruban rouge">
            <a:extLst>
              <a:ext uri="{FF2B5EF4-FFF2-40B4-BE49-F238E27FC236}">
                <a16:creationId xmlns:a16="http://schemas.microsoft.com/office/drawing/2014/main" id="{45AB19BF-D4C6-4522-9EDB-E5790BB2A77B}"/>
              </a:ext>
            </a:extLst>
          </p:cNvPr>
          <p:cNvGrpSpPr/>
          <p:nvPr/>
        </p:nvGrpSpPr>
        <p:grpSpPr>
          <a:xfrm>
            <a:off x="2865781" y="4461123"/>
            <a:ext cx="4779005" cy="1555617"/>
            <a:chOff x="2865781" y="4461123"/>
            <a:chExt cx="4779005" cy="1555617"/>
          </a:xfrm>
        </p:grpSpPr>
        <p:pic>
          <p:nvPicPr>
            <p:cNvPr id="50" name="Picture 49" descr="A person wearing a hat&#10;&#10;Description automatically generated with low confidence">
              <a:extLst>
                <a:ext uri="{FF2B5EF4-FFF2-40B4-BE49-F238E27FC236}">
                  <a16:creationId xmlns:a16="http://schemas.microsoft.com/office/drawing/2014/main" id="{2235AB55-D262-422F-8645-8058C977546D}"/>
                </a:ext>
              </a:extLst>
            </p:cNvPr>
            <p:cNvPicPr>
              <a:picLocks noChangeAspect="1"/>
            </p:cNvPicPr>
            <p:nvPr/>
          </p:nvPicPr>
          <p:blipFill rotWithShape="1">
            <a:blip r:embed="rId7"/>
            <a:srcRect t="15555" r="5739" b="36994"/>
            <a:stretch/>
          </p:blipFill>
          <p:spPr>
            <a:xfrm>
              <a:off x="2865781" y="4461123"/>
              <a:ext cx="2334834" cy="1555617"/>
            </a:xfrm>
            <a:prstGeom prst="rect">
              <a:avLst/>
            </a:prstGeom>
          </p:spPr>
        </p:pic>
        <p:pic>
          <p:nvPicPr>
            <p:cNvPr id="42" name="Picture 41" descr="Logo&#10;&#10;Description automatically generated">
              <a:extLst>
                <a:ext uri="{FF2B5EF4-FFF2-40B4-BE49-F238E27FC236}">
                  <a16:creationId xmlns:a16="http://schemas.microsoft.com/office/drawing/2014/main" id="{1511E6D8-577B-4BD5-AADF-627222C1E2F4}"/>
                </a:ext>
              </a:extLst>
            </p:cNvPr>
            <p:cNvPicPr>
              <a:picLocks noChangeAspect="1"/>
            </p:cNvPicPr>
            <p:nvPr/>
          </p:nvPicPr>
          <p:blipFill>
            <a:blip r:embed="rId8"/>
            <a:stretch>
              <a:fillRect/>
            </a:stretch>
          </p:blipFill>
          <p:spPr>
            <a:xfrm>
              <a:off x="6165261" y="4614589"/>
              <a:ext cx="1479525" cy="1356231"/>
            </a:xfrm>
            <a:prstGeom prst="rect">
              <a:avLst/>
            </a:prstGeom>
          </p:spPr>
        </p:pic>
      </p:grpSp>
      <p:pic>
        <p:nvPicPr>
          <p:cNvPr id="39" name="Picture 38" descr="Une image de capitaine canucks">
            <a:extLst>
              <a:ext uri="{FF2B5EF4-FFF2-40B4-BE49-F238E27FC236}">
                <a16:creationId xmlns:a16="http://schemas.microsoft.com/office/drawing/2014/main" id="{9D7410D2-7D24-4F23-8673-ACA2C2B754AD}"/>
              </a:ext>
            </a:extLst>
          </p:cNvPr>
          <p:cNvPicPr>
            <a:picLocks noChangeAspect="1"/>
          </p:cNvPicPr>
          <p:nvPr/>
        </p:nvPicPr>
        <p:blipFill rotWithShape="1">
          <a:blip r:embed="rId9"/>
          <a:srcRect b="17357"/>
          <a:stretch/>
        </p:blipFill>
        <p:spPr>
          <a:xfrm>
            <a:off x="2853877" y="1399285"/>
            <a:ext cx="2327502" cy="1442645"/>
          </a:xfrm>
          <a:prstGeom prst="rect">
            <a:avLst/>
          </a:prstGeom>
        </p:spPr>
      </p:pic>
      <p:grpSp>
        <p:nvGrpSpPr>
          <p:cNvPr id="21" name="Group 20" descr="Une image d'un sac avec de l'argent qui s'envole&#10;et d'un cowboy qui tire en l'air avec des fusils">
            <a:extLst>
              <a:ext uri="{FF2B5EF4-FFF2-40B4-BE49-F238E27FC236}">
                <a16:creationId xmlns:a16="http://schemas.microsoft.com/office/drawing/2014/main" id="{DEFCC74B-2EAB-4E3D-B74A-2B09FF1E548B}"/>
              </a:ext>
            </a:extLst>
          </p:cNvPr>
          <p:cNvGrpSpPr/>
          <p:nvPr/>
        </p:nvGrpSpPr>
        <p:grpSpPr>
          <a:xfrm>
            <a:off x="2859666" y="2916739"/>
            <a:ext cx="7718839" cy="1506664"/>
            <a:chOff x="2859666" y="2916739"/>
            <a:chExt cx="7718839" cy="1506664"/>
          </a:xfrm>
        </p:grpSpPr>
        <p:pic>
          <p:nvPicPr>
            <p:cNvPr id="71" name="Picture 70" descr="A picture containing clipart&#10;&#10;Description automatically generated">
              <a:extLst>
                <a:ext uri="{FF2B5EF4-FFF2-40B4-BE49-F238E27FC236}">
                  <a16:creationId xmlns:a16="http://schemas.microsoft.com/office/drawing/2014/main" id="{FFC1E375-D6DC-41F1-9DBE-D8DDE8762C29}"/>
                </a:ext>
              </a:extLst>
            </p:cNvPr>
            <p:cNvPicPr>
              <a:picLocks noChangeAspect="1"/>
            </p:cNvPicPr>
            <p:nvPr/>
          </p:nvPicPr>
          <p:blipFill rotWithShape="1">
            <a:blip r:embed="rId10"/>
            <a:srcRect l="9323" t="6596" r="11120" b="7903"/>
            <a:stretch/>
          </p:blipFill>
          <p:spPr>
            <a:xfrm>
              <a:off x="8803102" y="2986751"/>
              <a:ext cx="1775403" cy="1436652"/>
            </a:xfrm>
            <a:prstGeom prst="rect">
              <a:avLst/>
            </a:prstGeom>
          </p:spPr>
        </p:pic>
        <p:pic>
          <p:nvPicPr>
            <p:cNvPr id="44" name="Picture 43" descr="A picture containing text&#10;&#10;Description automatically generated">
              <a:extLst>
                <a:ext uri="{FF2B5EF4-FFF2-40B4-BE49-F238E27FC236}">
                  <a16:creationId xmlns:a16="http://schemas.microsoft.com/office/drawing/2014/main" id="{FF1EEDCD-CDE7-40DC-888E-87DC3399869F}"/>
                </a:ext>
              </a:extLst>
            </p:cNvPr>
            <p:cNvPicPr>
              <a:picLocks noChangeAspect="1"/>
            </p:cNvPicPr>
            <p:nvPr/>
          </p:nvPicPr>
          <p:blipFill>
            <a:blip r:embed="rId11"/>
            <a:stretch>
              <a:fillRect/>
            </a:stretch>
          </p:blipFill>
          <p:spPr>
            <a:xfrm>
              <a:off x="2859666" y="2916739"/>
              <a:ext cx="2362503" cy="1433252"/>
            </a:xfrm>
            <a:prstGeom prst="rect">
              <a:avLst/>
            </a:prstGeom>
          </p:spPr>
        </p:pic>
      </p:grpSp>
    </p:spTree>
    <p:extLst>
      <p:ext uri="{BB962C8B-B14F-4D97-AF65-F5344CB8AC3E}">
        <p14:creationId xmlns:p14="http://schemas.microsoft.com/office/powerpoint/2010/main" val="339481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F47E35-DA36-4336-AD05-B2A6704AE604}"/>
              </a:ext>
            </a:extLst>
          </p:cNvPr>
          <p:cNvSpPr>
            <a:spLocks noGrp="1"/>
          </p:cNvSpPr>
          <p:nvPr>
            <p:ph type="sldNum" sz="quarter" idx="12"/>
          </p:nvPr>
        </p:nvSpPr>
        <p:spPr/>
        <p:txBody>
          <a:bodyPr/>
          <a:lstStyle/>
          <a:p>
            <a:fld id="{ABCE2B6B-7FFE-FA46-BED3-31567387080B}" type="slidenum">
              <a:rPr lang="fr-CA" smtClean="0"/>
              <a:t>4</a:t>
            </a:fld>
            <a:endParaRPr lang="fr-CA" dirty="0"/>
          </a:p>
        </p:txBody>
      </p:sp>
      <p:sp>
        <p:nvSpPr>
          <p:cNvPr id="33" name="Title 1">
            <a:extLst>
              <a:ext uri="{FF2B5EF4-FFF2-40B4-BE49-F238E27FC236}">
                <a16:creationId xmlns:a16="http://schemas.microsoft.com/office/drawing/2014/main" id="{56A989D4-C966-450B-937A-651963D85F4F}"/>
              </a:ext>
            </a:extLst>
          </p:cNvPr>
          <p:cNvSpPr txBox="1">
            <a:spLocks/>
          </p:cNvSpPr>
          <p:nvPr>
            <p:custDataLst>
              <p:tags r:id="rId1"/>
            </p:custDataLst>
          </p:nvPr>
        </p:nvSpPr>
        <p:spPr>
          <a:xfrm>
            <a:off x="507600" y="0"/>
            <a:ext cx="8229600"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A" sz="3600" b="1" dirty="0">
                <a:solidFill>
                  <a:schemeClr val="accent5">
                    <a:lumMod val="75000"/>
                  </a:schemeClr>
                </a:solidFill>
                <a:latin typeface="Arial"/>
                <a:cs typeface="Arial"/>
              </a:rPr>
              <a:t>La situation dans son ensemble</a:t>
            </a:r>
          </a:p>
        </p:txBody>
      </p:sp>
      <p:sp>
        <p:nvSpPr>
          <p:cNvPr id="57" name="TextBox 56">
            <a:extLst>
              <a:ext uri="{FF2B5EF4-FFF2-40B4-BE49-F238E27FC236}">
                <a16:creationId xmlns:a16="http://schemas.microsoft.com/office/drawing/2014/main" id="{2474A8F8-5F52-4526-AC0F-C0EFBA303B37}"/>
              </a:ext>
            </a:extLst>
          </p:cNvPr>
          <p:cNvSpPr txBox="1"/>
          <p:nvPr/>
        </p:nvSpPr>
        <p:spPr>
          <a:xfrm>
            <a:off x="593766" y="5772225"/>
            <a:ext cx="10988634" cy="400110"/>
          </a:xfrm>
          <a:prstGeom prst="rect">
            <a:avLst/>
          </a:prstGeom>
          <a:noFill/>
        </p:spPr>
        <p:txBody>
          <a:bodyPr wrap="square" rtlCol="0">
            <a:spAutoFit/>
          </a:bodyPr>
          <a:lstStyle/>
          <a:p>
            <a:pPr algn="ctr"/>
            <a:r>
              <a:rPr lang="fr-CA" sz="2000" b="1" i="1" dirty="0"/>
              <a:t>Les responsables de programmes, la DPF, et le DPI se partagent la responsabilité pour les résultats</a:t>
            </a:r>
            <a:endParaRPr lang="fr-CA" sz="2000" b="1" i="1" baseline="30000" dirty="0"/>
          </a:p>
        </p:txBody>
      </p:sp>
      <p:pic>
        <p:nvPicPr>
          <p:cNvPr id="25" name="Picture 24" descr="Icon&#10;&#10;Description automatically generated">
            <a:extLst>
              <a:ext uri="{FF2B5EF4-FFF2-40B4-BE49-F238E27FC236}">
                <a16:creationId xmlns:a16="http://schemas.microsoft.com/office/drawing/2014/main" id="{7E714D7F-F6E2-4906-8F0D-3CCF4DBDB3B1}"/>
              </a:ext>
            </a:extLst>
          </p:cNvPr>
          <p:cNvPicPr>
            <a:picLocks noChangeAspect="1"/>
          </p:cNvPicPr>
          <p:nvPr/>
        </p:nvPicPr>
        <p:blipFill>
          <a:blip r:embed="rId4"/>
          <a:stretch>
            <a:fillRect/>
          </a:stretch>
        </p:blipFill>
        <p:spPr>
          <a:xfrm>
            <a:off x="-212332" y="980423"/>
            <a:ext cx="3803960" cy="4897154"/>
          </a:xfrm>
          <a:prstGeom prst="rect">
            <a:avLst/>
          </a:prstGeom>
        </p:spPr>
      </p:pic>
      <p:sp>
        <p:nvSpPr>
          <p:cNvPr id="28" name="Freeform: Shape 27">
            <a:extLst>
              <a:ext uri="{FF2B5EF4-FFF2-40B4-BE49-F238E27FC236}">
                <a16:creationId xmlns:a16="http://schemas.microsoft.com/office/drawing/2014/main" id="{F2ABFAF2-6E23-42D9-A85E-90668DD4B0A2}"/>
              </a:ext>
            </a:extLst>
          </p:cNvPr>
          <p:cNvSpPr/>
          <p:nvPr/>
        </p:nvSpPr>
        <p:spPr>
          <a:xfrm>
            <a:off x="149923" y="1883060"/>
            <a:ext cx="5469827" cy="288831"/>
          </a:xfrm>
          <a:custGeom>
            <a:avLst/>
            <a:gdLst>
              <a:gd name="connsiteX0" fmla="*/ 0 w 7170234"/>
              <a:gd name="connsiteY0" fmla="*/ 59869 h 348293"/>
              <a:gd name="connsiteX1" fmla="*/ 1371600 w 7170234"/>
              <a:gd name="connsiteY1" fmla="*/ 327499 h 348293"/>
              <a:gd name="connsiteX2" fmla="*/ 3624146 w 7170234"/>
              <a:gd name="connsiteY2" fmla="*/ 294045 h 348293"/>
              <a:gd name="connsiteX3" fmla="*/ 5609063 w 7170234"/>
              <a:gd name="connsiteY3" fmla="*/ 4113 h 348293"/>
              <a:gd name="connsiteX4" fmla="*/ 7170234 w 7170234"/>
              <a:gd name="connsiteY4" fmla="*/ 115626 h 348293"/>
              <a:gd name="connsiteX5" fmla="*/ 7170234 w 7170234"/>
              <a:gd name="connsiteY5" fmla="*/ 115626 h 348293"/>
              <a:gd name="connsiteX6" fmla="*/ 7170234 w 7170234"/>
              <a:gd name="connsiteY6" fmla="*/ 115626 h 34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0234" h="348293">
                <a:moveTo>
                  <a:pt x="0" y="59869"/>
                </a:moveTo>
                <a:cubicBezTo>
                  <a:pt x="383788" y="174169"/>
                  <a:pt x="767576" y="288470"/>
                  <a:pt x="1371600" y="327499"/>
                </a:cubicBezTo>
                <a:cubicBezTo>
                  <a:pt x="1975624" y="366528"/>
                  <a:pt x="2917902" y="347943"/>
                  <a:pt x="3624146" y="294045"/>
                </a:cubicBezTo>
                <a:cubicBezTo>
                  <a:pt x="4330390" y="240147"/>
                  <a:pt x="5018048" y="33850"/>
                  <a:pt x="5609063" y="4113"/>
                </a:cubicBezTo>
                <a:cubicBezTo>
                  <a:pt x="6200078" y="-25624"/>
                  <a:pt x="7170234" y="115626"/>
                  <a:pt x="7170234" y="115626"/>
                </a:cubicBezTo>
                <a:lnTo>
                  <a:pt x="7170234" y="115626"/>
                </a:lnTo>
                <a:lnTo>
                  <a:pt x="7170234" y="115626"/>
                </a:ln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grpSp>
        <p:nvGrpSpPr>
          <p:cNvPr id="11" name="Group 10" descr="Une image du drapeau canadien avec la mention &quot;Programmes&quot; qui pointe sur le sommet d'un Iceberg">
            <a:extLst>
              <a:ext uri="{FF2B5EF4-FFF2-40B4-BE49-F238E27FC236}">
                <a16:creationId xmlns:a16="http://schemas.microsoft.com/office/drawing/2014/main" id="{4D0960E6-C5BA-4191-B643-F04AFC73CB71}"/>
              </a:ext>
            </a:extLst>
          </p:cNvPr>
          <p:cNvGrpSpPr/>
          <p:nvPr/>
        </p:nvGrpSpPr>
        <p:grpSpPr>
          <a:xfrm>
            <a:off x="2109777" y="980423"/>
            <a:ext cx="3403275" cy="745482"/>
            <a:chOff x="2109777" y="980423"/>
            <a:chExt cx="3403275" cy="745482"/>
          </a:xfrm>
        </p:grpSpPr>
        <p:sp>
          <p:nvSpPr>
            <p:cNvPr id="39" name="Oval 38">
              <a:extLst>
                <a:ext uri="{FF2B5EF4-FFF2-40B4-BE49-F238E27FC236}">
                  <a16:creationId xmlns:a16="http://schemas.microsoft.com/office/drawing/2014/main" id="{C8DD39EA-449D-4021-B9B0-BDA7068EB973}"/>
                </a:ext>
              </a:extLst>
            </p:cNvPr>
            <p:cNvSpPr/>
            <p:nvPr/>
          </p:nvSpPr>
          <p:spPr>
            <a:xfrm>
              <a:off x="2109777" y="1550523"/>
              <a:ext cx="175382" cy="175382"/>
            </a:xfrm>
            <a:prstGeom prst="ellipse">
              <a:avLst/>
            </a:prstGeom>
            <a:no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grpSp>
          <p:nvGrpSpPr>
            <p:cNvPr id="36" name="Group 35">
              <a:extLst>
                <a:ext uri="{FF2B5EF4-FFF2-40B4-BE49-F238E27FC236}">
                  <a16:creationId xmlns:a16="http://schemas.microsoft.com/office/drawing/2014/main" id="{7FB42337-ADF3-4DED-BAFE-3DF03F9219AE}"/>
                </a:ext>
              </a:extLst>
            </p:cNvPr>
            <p:cNvGrpSpPr/>
            <p:nvPr/>
          </p:nvGrpSpPr>
          <p:grpSpPr>
            <a:xfrm>
              <a:off x="3269857" y="980423"/>
              <a:ext cx="2243195" cy="495300"/>
              <a:chOff x="2868413" y="1045834"/>
              <a:chExt cx="2243195" cy="495300"/>
            </a:xfrm>
          </p:grpSpPr>
          <p:pic>
            <p:nvPicPr>
              <p:cNvPr id="68" name="Picture 67">
                <a:extLst>
                  <a:ext uri="{FF2B5EF4-FFF2-40B4-BE49-F238E27FC236}">
                    <a16:creationId xmlns:a16="http://schemas.microsoft.com/office/drawing/2014/main" id="{1213776C-3C72-4FEB-B847-EFA5FB4375D7}"/>
                  </a:ext>
                </a:extLst>
              </p:cNvPr>
              <p:cNvPicPr>
                <a:picLocks noChangeAspect="1"/>
              </p:cNvPicPr>
              <p:nvPr/>
            </p:nvPicPr>
            <p:blipFill>
              <a:blip r:embed="rId5"/>
              <a:stretch>
                <a:fillRect/>
              </a:stretch>
            </p:blipFill>
            <p:spPr>
              <a:xfrm>
                <a:off x="2868413" y="1045834"/>
                <a:ext cx="1000125" cy="495300"/>
              </a:xfrm>
              <a:prstGeom prst="rect">
                <a:avLst/>
              </a:prstGeom>
            </p:spPr>
          </p:pic>
          <p:sp>
            <p:nvSpPr>
              <p:cNvPr id="69" name="TextBox 68">
                <a:extLst>
                  <a:ext uri="{FF2B5EF4-FFF2-40B4-BE49-F238E27FC236}">
                    <a16:creationId xmlns:a16="http://schemas.microsoft.com/office/drawing/2014/main" id="{A4AE056D-5A2D-48C1-B133-21EB02BA29BD}"/>
                  </a:ext>
                </a:extLst>
              </p:cNvPr>
              <p:cNvSpPr txBox="1"/>
              <p:nvPr/>
            </p:nvSpPr>
            <p:spPr>
              <a:xfrm>
                <a:off x="3715906" y="1089445"/>
                <a:ext cx="1395702" cy="369332"/>
              </a:xfrm>
              <a:prstGeom prst="rect">
                <a:avLst/>
              </a:prstGeom>
              <a:noFill/>
            </p:spPr>
            <p:txBody>
              <a:bodyPr wrap="square" rtlCol="0">
                <a:spAutoFit/>
              </a:bodyPr>
              <a:lstStyle/>
              <a:p>
                <a:r>
                  <a:rPr lang="fr-CA" dirty="0"/>
                  <a:t>Programmes</a:t>
                </a:r>
              </a:p>
            </p:txBody>
          </p:sp>
        </p:grpSp>
        <p:cxnSp>
          <p:nvCxnSpPr>
            <p:cNvPr id="42" name="Straight Connector 41">
              <a:extLst>
                <a:ext uri="{FF2B5EF4-FFF2-40B4-BE49-F238E27FC236}">
                  <a16:creationId xmlns:a16="http://schemas.microsoft.com/office/drawing/2014/main" id="{58B8AF25-4817-4227-90CA-E127BA04FCD4}"/>
                </a:ext>
              </a:extLst>
            </p:cNvPr>
            <p:cNvCxnSpPr>
              <a:stCxn id="39" idx="6"/>
              <a:endCxn id="68" idx="1"/>
            </p:cNvCxnSpPr>
            <p:nvPr/>
          </p:nvCxnSpPr>
          <p:spPr>
            <a:xfrm flipV="1">
              <a:off x="2285159" y="1228073"/>
              <a:ext cx="984698" cy="410141"/>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2" name="Group 11" descr="Une image du drapeau canadien avec la mention &quot;Services Internes&quot;">
            <a:extLst>
              <a:ext uri="{FF2B5EF4-FFF2-40B4-BE49-F238E27FC236}">
                <a16:creationId xmlns:a16="http://schemas.microsoft.com/office/drawing/2014/main" id="{382F9819-1CD4-4600-A618-17C33C7864AA}"/>
              </a:ext>
            </a:extLst>
          </p:cNvPr>
          <p:cNvGrpSpPr/>
          <p:nvPr/>
        </p:nvGrpSpPr>
        <p:grpSpPr>
          <a:xfrm>
            <a:off x="2285159" y="3341309"/>
            <a:ext cx="2726723" cy="1057691"/>
            <a:chOff x="2285159" y="3341309"/>
            <a:chExt cx="2726723" cy="1057691"/>
          </a:xfrm>
        </p:grpSpPr>
        <p:sp>
          <p:nvSpPr>
            <p:cNvPr id="72" name="Oval 71">
              <a:extLst>
                <a:ext uri="{FF2B5EF4-FFF2-40B4-BE49-F238E27FC236}">
                  <a16:creationId xmlns:a16="http://schemas.microsoft.com/office/drawing/2014/main" id="{C68A40EC-7844-4A10-AFC4-91F55F38F470}"/>
                </a:ext>
              </a:extLst>
            </p:cNvPr>
            <p:cNvSpPr/>
            <p:nvPr/>
          </p:nvSpPr>
          <p:spPr>
            <a:xfrm>
              <a:off x="2285159" y="3341309"/>
              <a:ext cx="175382" cy="175382"/>
            </a:xfrm>
            <a:prstGeom prst="ellipse">
              <a:avLst/>
            </a:prstGeom>
            <a:no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grpSp>
          <p:nvGrpSpPr>
            <p:cNvPr id="73" name="Group 72">
              <a:extLst>
                <a:ext uri="{FF2B5EF4-FFF2-40B4-BE49-F238E27FC236}">
                  <a16:creationId xmlns:a16="http://schemas.microsoft.com/office/drawing/2014/main" id="{D33FE0D0-0872-400C-B5F7-F5B96725027A}"/>
                </a:ext>
              </a:extLst>
            </p:cNvPr>
            <p:cNvGrpSpPr/>
            <p:nvPr/>
          </p:nvGrpSpPr>
          <p:grpSpPr>
            <a:xfrm>
              <a:off x="3269857" y="3814225"/>
              <a:ext cx="1742025" cy="584775"/>
              <a:chOff x="2868413" y="1003720"/>
              <a:chExt cx="1742025" cy="584775"/>
            </a:xfrm>
          </p:grpSpPr>
          <p:pic>
            <p:nvPicPr>
              <p:cNvPr id="74" name="Picture 73">
                <a:extLst>
                  <a:ext uri="{FF2B5EF4-FFF2-40B4-BE49-F238E27FC236}">
                    <a16:creationId xmlns:a16="http://schemas.microsoft.com/office/drawing/2014/main" id="{9A864E8F-4600-48C8-9743-322D62F61C03}"/>
                  </a:ext>
                </a:extLst>
              </p:cNvPr>
              <p:cNvPicPr>
                <a:picLocks noChangeAspect="1"/>
              </p:cNvPicPr>
              <p:nvPr/>
            </p:nvPicPr>
            <p:blipFill>
              <a:blip r:embed="rId5"/>
              <a:stretch>
                <a:fillRect/>
              </a:stretch>
            </p:blipFill>
            <p:spPr>
              <a:xfrm>
                <a:off x="2868413" y="1045834"/>
                <a:ext cx="1000125" cy="495300"/>
              </a:xfrm>
              <a:prstGeom prst="rect">
                <a:avLst/>
              </a:prstGeom>
            </p:spPr>
          </p:pic>
          <p:sp>
            <p:nvSpPr>
              <p:cNvPr id="75" name="TextBox 74">
                <a:extLst>
                  <a:ext uri="{FF2B5EF4-FFF2-40B4-BE49-F238E27FC236}">
                    <a16:creationId xmlns:a16="http://schemas.microsoft.com/office/drawing/2014/main" id="{525FE215-F72B-46FC-8572-B40D43788EF8}"/>
                  </a:ext>
                </a:extLst>
              </p:cNvPr>
              <p:cNvSpPr txBox="1"/>
              <p:nvPr/>
            </p:nvSpPr>
            <p:spPr>
              <a:xfrm>
                <a:off x="3715906" y="1003720"/>
                <a:ext cx="894532" cy="584775"/>
              </a:xfrm>
              <a:prstGeom prst="rect">
                <a:avLst/>
              </a:prstGeom>
              <a:noFill/>
            </p:spPr>
            <p:txBody>
              <a:bodyPr wrap="square" rtlCol="0">
                <a:spAutoFit/>
              </a:bodyPr>
              <a:lstStyle/>
              <a:p>
                <a:r>
                  <a:rPr lang="fr-CA" sz="1600" dirty="0"/>
                  <a:t>Services </a:t>
                </a:r>
              </a:p>
              <a:p>
                <a:r>
                  <a:rPr lang="fr-CA" sz="1600" dirty="0"/>
                  <a:t>Internes</a:t>
                </a:r>
              </a:p>
            </p:txBody>
          </p:sp>
        </p:grpSp>
        <p:cxnSp>
          <p:nvCxnSpPr>
            <p:cNvPr id="76" name="Straight Connector 75">
              <a:extLst>
                <a:ext uri="{FF2B5EF4-FFF2-40B4-BE49-F238E27FC236}">
                  <a16:creationId xmlns:a16="http://schemas.microsoft.com/office/drawing/2014/main" id="{9AA0E0C6-8C01-4C69-AFEF-778D6C5E7909}"/>
                </a:ext>
              </a:extLst>
            </p:cNvPr>
            <p:cNvCxnSpPr>
              <a:cxnSpLocks/>
              <a:stCxn id="72" idx="5"/>
              <a:endCxn id="74" idx="1"/>
            </p:cNvCxnSpPr>
            <p:nvPr/>
          </p:nvCxnSpPr>
          <p:spPr>
            <a:xfrm>
              <a:off x="2434857" y="3491007"/>
              <a:ext cx="835000" cy="612982"/>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grpSp>
      <p:sp>
        <p:nvSpPr>
          <p:cNvPr id="71" name="Arrow: Down 70">
            <a:extLst>
              <a:ext uri="{FF2B5EF4-FFF2-40B4-BE49-F238E27FC236}">
                <a16:creationId xmlns:a16="http://schemas.microsoft.com/office/drawing/2014/main" id="{67E68BFD-FF02-4E3B-9192-2219017ABFFD}"/>
              </a:ext>
            </a:extLst>
          </p:cNvPr>
          <p:cNvSpPr/>
          <p:nvPr/>
        </p:nvSpPr>
        <p:spPr>
          <a:xfrm>
            <a:off x="3876674" y="1725904"/>
            <a:ext cx="730593" cy="1974993"/>
          </a:xfrm>
          <a:prstGeom prst="downArrow">
            <a:avLst/>
          </a:prstGeom>
        </p:spPr>
        <p:style>
          <a:lnRef idx="1">
            <a:schemeClr val="accent3"/>
          </a:lnRef>
          <a:fillRef idx="3">
            <a:schemeClr val="accent3"/>
          </a:fillRef>
          <a:effectRef idx="2">
            <a:schemeClr val="accent3"/>
          </a:effectRef>
          <a:fontRef idx="minor">
            <a:schemeClr val="lt1"/>
          </a:fontRef>
        </p:style>
        <p:txBody>
          <a:bodyPr vert="vert" rtlCol="0" anchor="ctr"/>
          <a:lstStyle/>
          <a:p>
            <a:pPr algn="ctr"/>
            <a:r>
              <a:rPr lang="fr-CA" sz="2400" dirty="0">
                <a:solidFill>
                  <a:schemeClr val="tx1"/>
                </a:solidFill>
              </a:rPr>
              <a:t>Demande</a:t>
            </a:r>
          </a:p>
        </p:txBody>
      </p:sp>
      <p:grpSp>
        <p:nvGrpSpPr>
          <p:cNvPr id="6" name="Group 5" descr="Le budget total de la DGIIT divisé en deux: les crédits votés et les crédits temporaires. Une bulle mentionne que moins de 15% des services votés affectés aux projets.">
            <a:extLst>
              <a:ext uri="{FF2B5EF4-FFF2-40B4-BE49-F238E27FC236}">
                <a16:creationId xmlns:a16="http://schemas.microsoft.com/office/drawing/2014/main" id="{A9B08C45-6DC3-412D-8E8E-878DE915C008}"/>
              </a:ext>
            </a:extLst>
          </p:cNvPr>
          <p:cNvGrpSpPr/>
          <p:nvPr/>
        </p:nvGrpSpPr>
        <p:grpSpPr>
          <a:xfrm>
            <a:off x="895350" y="4265496"/>
            <a:ext cx="4304945" cy="1087027"/>
            <a:chOff x="895350" y="4265496"/>
            <a:chExt cx="4304945" cy="1087027"/>
          </a:xfrm>
        </p:grpSpPr>
        <p:grpSp>
          <p:nvGrpSpPr>
            <p:cNvPr id="87" name="Group 86">
              <a:extLst>
                <a:ext uri="{FF2B5EF4-FFF2-40B4-BE49-F238E27FC236}">
                  <a16:creationId xmlns:a16="http://schemas.microsoft.com/office/drawing/2014/main" id="{7106C0D1-C557-469C-95EA-A31BE4BFE632}"/>
                </a:ext>
              </a:extLst>
            </p:cNvPr>
            <p:cNvGrpSpPr/>
            <p:nvPr/>
          </p:nvGrpSpPr>
          <p:grpSpPr>
            <a:xfrm>
              <a:off x="3034404" y="4561428"/>
              <a:ext cx="2165891" cy="677879"/>
              <a:chOff x="3043807" y="4818702"/>
              <a:chExt cx="2165891" cy="677879"/>
            </a:xfrm>
          </p:grpSpPr>
          <p:sp>
            <p:nvSpPr>
              <p:cNvPr id="89" name="Rectangle 88">
                <a:extLst>
                  <a:ext uri="{FF2B5EF4-FFF2-40B4-BE49-F238E27FC236}">
                    <a16:creationId xmlns:a16="http://schemas.microsoft.com/office/drawing/2014/main" id="{49CF525D-7C5C-4045-B65B-E72BD198941B}"/>
                  </a:ext>
                </a:extLst>
              </p:cNvPr>
              <p:cNvSpPr/>
              <p:nvPr/>
            </p:nvSpPr>
            <p:spPr>
              <a:xfrm>
                <a:off x="3043808" y="5093589"/>
                <a:ext cx="985505" cy="402233"/>
              </a:xfrm>
              <a:prstGeom prst="rect">
                <a:avLst/>
              </a:prstGeom>
              <a:solidFill>
                <a:schemeClr val="accent4">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000" dirty="0"/>
                  <a:t>Crédits votés</a:t>
                </a:r>
              </a:p>
            </p:txBody>
          </p:sp>
          <p:sp>
            <p:nvSpPr>
              <p:cNvPr id="90" name="Rectangle 89">
                <a:extLst>
                  <a:ext uri="{FF2B5EF4-FFF2-40B4-BE49-F238E27FC236}">
                    <a16:creationId xmlns:a16="http://schemas.microsoft.com/office/drawing/2014/main" id="{E1F0F5D5-559F-44AF-A6E8-794D4BE677DD}"/>
                  </a:ext>
                </a:extLst>
              </p:cNvPr>
              <p:cNvSpPr/>
              <p:nvPr/>
            </p:nvSpPr>
            <p:spPr>
              <a:xfrm>
                <a:off x="4067872" y="5090655"/>
                <a:ext cx="1141826" cy="405926"/>
              </a:xfrm>
              <a:prstGeom prst="rect">
                <a:avLst/>
              </a:prstGeom>
              <a:solidFill>
                <a:schemeClr val="accent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000" dirty="0"/>
                  <a:t>Crédits temporaires</a:t>
                </a:r>
              </a:p>
            </p:txBody>
          </p:sp>
          <p:sp>
            <p:nvSpPr>
              <p:cNvPr id="94" name="Rectangle 93">
                <a:extLst>
                  <a:ext uri="{FF2B5EF4-FFF2-40B4-BE49-F238E27FC236}">
                    <a16:creationId xmlns:a16="http://schemas.microsoft.com/office/drawing/2014/main" id="{0DB4DDB0-9079-450E-8079-F6CF76455EF7}"/>
                  </a:ext>
                </a:extLst>
              </p:cNvPr>
              <p:cNvSpPr/>
              <p:nvPr/>
            </p:nvSpPr>
            <p:spPr>
              <a:xfrm>
                <a:off x="3043807" y="4818702"/>
                <a:ext cx="2165891" cy="230821"/>
              </a:xfrm>
              <a:prstGeom prst="rect">
                <a:avLst/>
              </a:prstGeom>
              <a:solidFill>
                <a:schemeClr val="accent3">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000" dirty="0"/>
                  <a:t>Budget total de la DGIIT</a:t>
                </a:r>
                <a:endParaRPr lang="fr-CA" sz="1000" baseline="30000" dirty="0"/>
              </a:p>
            </p:txBody>
          </p:sp>
        </p:grpSp>
        <p:sp>
          <p:nvSpPr>
            <p:cNvPr id="67" name="Thought Bubble: Cloud 66">
              <a:extLst>
                <a:ext uri="{FF2B5EF4-FFF2-40B4-BE49-F238E27FC236}">
                  <a16:creationId xmlns:a16="http://schemas.microsoft.com/office/drawing/2014/main" id="{5FB29A2C-F1D7-48B3-B68D-FAC57CD39676}"/>
                </a:ext>
              </a:extLst>
            </p:cNvPr>
            <p:cNvSpPr/>
            <p:nvPr/>
          </p:nvSpPr>
          <p:spPr>
            <a:xfrm>
              <a:off x="895350" y="4265496"/>
              <a:ext cx="1846035" cy="1087027"/>
            </a:xfrm>
            <a:prstGeom prst="cloudCallout">
              <a:avLst>
                <a:gd name="adj1" fmla="val 64701"/>
                <a:gd name="adj2" fmla="val 1982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1200" dirty="0"/>
                <a:t>&lt; 15% des services votés affectés aux projets</a:t>
              </a:r>
              <a:endParaRPr lang="fr-CA" sz="1050" baseline="30000" dirty="0"/>
            </a:p>
          </p:txBody>
        </p:sp>
      </p:grpSp>
      <p:grpSp>
        <p:nvGrpSpPr>
          <p:cNvPr id="8" name="Group 7" descr="Une flèche partant des Services Internes et disant &quot;Projets utilisés pour compétitionner l'obtention des ressources limités&quot;">
            <a:extLst>
              <a:ext uri="{FF2B5EF4-FFF2-40B4-BE49-F238E27FC236}">
                <a16:creationId xmlns:a16="http://schemas.microsoft.com/office/drawing/2014/main" id="{238B71C9-57DB-411F-ADAC-40992882B39B}"/>
              </a:ext>
            </a:extLst>
          </p:cNvPr>
          <p:cNvGrpSpPr/>
          <p:nvPr/>
        </p:nvGrpSpPr>
        <p:grpSpPr>
          <a:xfrm>
            <a:off x="5833703" y="4473719"/>
            <a:ext cx="6011304" cy="646331"/>
            <a:chOff x="5833703" y="4473719"/>
            <a:chExt cx="6011304" cy="646331"/>
          </a:xfrm>
        </p:grpSpPr>
        <p:cxnSp>
          <p:nvCxnSpPr>
            <p:cNvPr id="97" name="Straight Arrow Connector 96">
              <a:extLst>
                <a:ext uri="{FF2B5EF4-FFF2-40B4-BE49-F238E27FC236}">
                  <a16:creationId xmlns:a16="http://schemas.microsoft.com/office/drawing/2014/main" id="{75A4A0A0-93BD-4EBD-9238-CEC8293D31C7}"/>
                </a:ext>
              </a:extLst>
            </p:cNvPr>
            <p:cNvCxnSpPr>
              <a:cxnSpLocks/>
            </p:cNvCxnSpPr>
            <p:nvPr/>
          </p:nvCxnSpPr>
          <p:spPr>
            <a:xfrm>
              <a:off x="5833703" y="4648687"/>
              <a:ext cx="540000"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A5B64912-8F0C-4D47-9849-5592B66FB838}"/>
                </a:ext>
              </a:extLst>
            </p:cNvPr>
            <p:cNvSpPr txBox="1"/>
            <p:nvPr/>
          </p:nvSpPr>
          <p:spPr>
            <a:xfrm>
              <a:off x="6641953" y="4473719"/>
              <a:ext cx="5203054" cy="646331"/>
            </a:xfrm>
            <a:prstGeom prst="rect">
              <a:avLst/>
            </a:prstGeom>
            <a:noFill/>
          </p:spPr>
          <p:txBody>
            <a:bodyPr wrap="square" rtlCol="0">
              <a:spAutoFit/>
            </a:bodyPr>
            <a:lstStyle/>
            <a:p>
              <a:r>
                <a:rPr lang="fr-CA" b="1" dirty="0"/>
                <a:t>Projets</a:t>
              </a:r>
              <a:r>
                <a:rPr lang="fr-CA" dirty="0"/>
                <a:t> utilisés pour </a:t>
              </a:r>
              <a:r>
                <a:rPr lang="fr-CA" dirty="0" err="1"/>
                <a:t>compétitionner</a:t>
              </a:r>
              <a:r>
                <a:rPr lang="fr-CA" dirty="0"/>
                <a:t> l’obtention des ressources limitées</a:t>
              </a:r>
              <a:endParaRPr lang="fr-CA" b="1" dirty="0"/>
            </a:p>
          </p:txBody>
        </p:sp>
      </p:grpSp>
      <p:grpSp>
        <p:nvGrpSpPr>
          <p:cNvPr id="7" name="Group 6" descr="Une flèche partant des &quot;programmes&quot; et disant &quot;Évalués par la Politique sur les résulats&quot;">
            <a:extLst>
              <a:ext uri="{FF2B5EF4-FFF2-40B4-BE49-F238E27FC236}">
                <a16:creationId xmlns:a16="http://schemas.microsoft.com/office/drawing/2014/main" id="{113DFF00-1F3F-4E7E-B28D-721CC736E038}"/>
              </a:ext>
            </a:extLst>
          </p:cNvPr>
          <p:cNvGrpSpPr/>
          <p:nvPr/>
        </p:nvGrpSpPr>
        <p:grpSpPr>
          <a:xfrm>
            <a:off x="5831881" y="997811"/>
            <a:ext cx="6061883" cy="400110"/>
            <a:chOff x="5831881" y="997811"/>
            <a:chExt cx="6061883" cy="400110"/>
          </a:xfrm>
        </p:grpSpPr>
        <p:sp>
          <p:nvSpPr>
            <p:cNvPr id="3" name="TextBox 2">
              <a:extLst>
                <a:ext uri="{FF2B5EF4-FFF2-40B4-BE49-F238E27FC236}">
                  <a16:creationId xmlns:a16="http://schemas.microsoft.com/office/drawing/2014/main" id="{6902EB39-74DD-4B35-BE76-F2E7FB426D55}"/>
                </a:ext>
              </a:extLst>
            </p:cNvPr>
            <p:cNvSpPr txBox="1"/>
            <p:nvPr/>
          </p:nvSpPr>
          <p:spPr>
            <a:xfrm>
              <a:off x="6690710" y="997811"/>
              <a:ext cx="5203054" cy="400110"/>
            </a:xfrm>
            <a:prstGeom prst="rect">
              <a:avLst/>
            </a:prstGeom>
            <a:noFill/>
          </p:spPr>
          <p:txBody>
            <a:bodyPr wrap="square" rtlCol="0">
              <a:spAutoFit/>
            </a:bodyPr>
            <a:lstStyle/>
            <a:p>
              <a:r>
                <a:rPr lang="fr-CA" sz="2000" dirty="0"/>
                <a:t>Évalués par la </a:t>
              </a:r>
              <a:r>
                <a:rPr lang="fr-CA" sz="2000" b="1" dirty="0"/>
                <a:t>Politique sur les résultats</a:t>
              </a:r>
            </a:p>
          </p:txBody>
        </p:sp>
        <p:cxnSp>
          <p:nvCxnSpPr>
            <p:cNvPr id="113" name="Straight Arrow Connector 112">
              <a:extLst>
                <a:ext uri="{FF2B5EF4-FFF2-40B4-BE49-F238E27FC236}">
                  <a16:creationId xmlns:a16="http://schemas.microsoft.com/office/drawing/2014/main" id="{14C256F5-069F-462A-A8A4-4EFBB1DC2680}"/>
                </a:ext>
              </a:extLst>
            </p:cNvPr>
            <p:cNvCxnSpPr>
              <a:cxnSpLocks/>
            </p:cNvCxnSpPr>
            <p:nvPr/>
          </p:nvCxnSpPr>
          <p:spPr>
            <a:xfrm>
              <a:off x="5831881" y="1198079"/>
              <a:ext cx="540000"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918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5</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5">
                    <a:lumMod val="75000"/>
                  </a:schemeClr>
                </a:solidFill>
                <a:latin typeface="Arial"/>
                <a:cs typeface="Arial"/>
              </a:rPr>
              <a:t>Continuous Improvements vs Projects</a:t>
            </a:r>
          </a:p>
        </p:txBody>
      </p:sp>
      <p:sp>
        <p:nvSpPr>
          <p:cNvPr id="11" name="Title 1"/>
          <p:cNvSpPr txBox="1">
            <a:spLocks/>
          </p:cNvSpPr>
          <p:nvPr/>
        </p:nvSpPr>
        <p:spPr>
          <a:xfrm>
            <a:off x="888023" y="1134923"/>
            <a:ext cx="798800" cy="4432822"/>
          </a:xfrm>
          <a:prstGeom prst="rect">
            <a:avLst/>
          </a:prstGeom>
        </p:spPr>
        <p:txBody>
          <a:bodyPr vert="vert270" lIns="91440" tIns="45720" rIns="91440" bIns="45720" rtlCol="0" anchor="ctr">
            <a:norm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gn="ctr"/>
            <a:r>
              <a:rPr lang="en-US" sz="3200" dirty="0">
                <a:solidFill>
                  <a:schemeClr val="accent6">
                    <a:lumMod val="75000"/>
                  </a:schemeClr>
                </a:solidFill>
              </a:rPr>
              <a:t>FUNDING COVERAGE</a:t>
            </a:r>
          </a:p>
        </p:txBody>
      </p:sp>
      <p:sp>
        <p:nvSpPr>
          <p:cNvPr id="12" name="TextBox 11"/>
          <p:cNvSpPr txBox="1"/>
          <p:nvPr/>
        </p:nvSpPr>
        <p:spPr>
          <a:xfrm>
            <a:off x="1686823" y="2137527"/>
            <a:ext cx="1459054" cy="569387"/>
          </a:xfrm>
          <a:prstGeom prst="rect">
            <a:avLst/>
          </a:prstGeom>
          <a:noFill/>
        </p:spPr>
        <p:txBody>
          <a:bodyPr wrap="none" rtlCol="0">
            <a:spAutoFit/>
          </a:bodyPr>
          <a:lstStyle/>
          <a:p>
            <a:pPr algn="ctr"/>
            <a:r>
              <a:rPr lang="en-US" sz="1700" b="1" dirty="0">
                <a:solidFill>
                  <a:schemeClr val="bg1"/>
                </a:solidFill>
              </a:rPr>
              <a:t>RUN</a:t>
            </a:r>
          </a:p>
          <a:p>
            <a:pPr algn="ctr"/>
            <a:r>
              <a:rPr lang="en-US" sz="1400" b="1" dirty="0">
                <a:solidFill>
                  <a:schemeClr val="bg1"/>
                </a:solidFill>
                <a:latin typeface="Comic Sans MS" panose="030F0702030302020204" pitchFamily="66" charset="0"/>
              </a:rPr>
              <a:t>Maintain Value</a:t>
            </a:r>
          </a:p>
        </p:txBody>
      </p:sp>
      <p:sp>
        <p:nvSpPr>
          <p:cNvPr id="13" name="TextBox 12"/>
          <p:cNvSpPr txBox="1"/>
          <p:nvPr/>
        </p:nvSpPr>
        <p:spPr>
          <a:xfrm>
            <a:off x="4177484" y="2141232"/>
            <a:ext cx="2571750" cy="830997"/>
          </a:xfrm>
          <a:prstGeom prst="rect">
            <a:avLst/>
          </a:prstGeom>
          <a:noFill/>
        </p:spPr>
        <p:txBody>
          <a:bodyPr wrap="square" rtlCol="0">
            <a:spAutoFit/>
          </a:bodyPr>
          <a:lstStyle/>
          <a:p>
            <a:pPr lvl="0" algn="ctr"/>
            <a:r>
              <a:rPr lang="en-US" sz="1700" b="1" dirty="0">
                <a:solidFill>
                  <a:schemeClr val="bg1"/>
                </a:solidFill>
              </a:rPr>
              <a:t>ENHANCE</a:t>
            </a:r>
          </a:p>
          <a:p>
            <a:pPr lvl="0" algn="ctr"/>
            <a:r>
              <a:rPr lang="en-US" sz="1400" b="1" dirty="0">
                <a:solidFill>
                  <a:schemeClr val="bg1"/>
                </a:solidFill>
                <a:latin typeface="Comic Sans MS" panose="030F0702030302020204" pitchFamily="66" charset="0"/>
              </a:rPr>
              <a:t>Drive Value</a:t>
            </a:r>
          </a:p>
          <a:p>
            <a:pPr lvl="0" algn="ctr"/>
            <a:endParaRPr lang="en-US" sz="1700" b="1" dirty="0">
              <a:solidFill>
                <a:schemeClr val="bg1"/>
              </a:solidFill>
            </a:endParaRPr>
          </a:p>
        </p:txBody>
      </p:sp>
      <p:sp>
        <p:nvSpPr>
          <p:cNvPr id="14" name="TextBox 13"/>
          <p:cNvSpPr txBox="1"/>
          <p:nvPr/>
        </p:nvSpPr>
        <p:spPr>
          <a:xfrm>
            <a:off x="7028313" y="2173511"/>
            <a:ext cx="2609850" cy="846386"/>
          </a:xfrm>
          <a:prstGeom prst="rect">
            <a:avLst/>
          </a:prstGeom>
          <a:noFill/>
        </p:spPr>
        <p:txBody>
          <a:bodyPr wrap="square" rtlCol="0">
            <a:spAutoFit/>
          </a:bodyPr>
          <a:lstStyle/>
          <a:p>
            <a:pPr lvl="0" algn="ctr"/>
            <a:r>
              <a:rPr lang="en-US" sz="1700" b="1" dirty="0">
                <a:solidFill>
                  <a:schemeClr val="bg1"/>
                </a:solidFill>
              </a:rPr>
              <a:t>INNOVATE</a:t>
            </a:r>
          </a:p>
          <a:p>
            <a:pPr lvl="0" algn="ctr"/>
            <a:r>
              <a:rPr lang="en-US" sz="1400" b="1" dirty="0">
                <a:solidFill>
                  <a:schemeClr val="bg1"/>
                </a:solidFill>
                <a:latin typeface="Comic Sans MS" panose="030F0702030302020204" pitchFamily="66" charset="0"/>
              </a:rPr>
              <a:t>Create Value</a:t>
            </a:r>
          </a:p>
          <a:p>
            <a:endParaRPr lang="en-US" dirty="0"/>
          </a:p>
        </p:txBody>
      </p:sp>
      <p:sp>
        <p:nvSpPr>
          <p:cNvPr id="17" name="Left-Right Arrow 16"/>
          <p:cNvSpPr/>
          <p:nvPr/>
        </p:nvSpPr>
        <p:spPr>
          <a:xfrm flipV="1">
            <a:off x="7028313" y="5629968"/>
            <a:ext cx="2622711" cy="137728"/>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aphicFrame>
        <p:nvGraphicFramePr>
          <p:cNvPr id="18" name="Diagram 17"/>
          <p:cNvGraphicFramePr/>
          <p:nvPr>
            <p:extLst>
              <p:ext uri="{D42A27DB-BD31-4B8C-83A1-F6EECF244321}">
                <p14:modId xmlns:p14="http://schemas.microsoft.com/office/powerpoint/2010/main" val="1120118971"/>
              </p:ext>
            </p:extLst>
          </p:nvPr>
        </p:nvGraphicFramePr>
        <p:xfrm>
          <a:off x="1697649" y="942975"/>
          <a:ext cx="8258174" cy="48291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Left-Right Arrow 18"/>
          <p:cNvSpPr/>
          <p:nvPr/>
        </p:nvSpPr>
        <p:spPr>
          <a:xfrm flipV="1">
            <a:off x="7307873" y="5119997"/>
            <a:ext cx="2581275" cy="647697"/>
          </a:xfrm>
          <a:prstGeom prst="leftRightArrow">
            <a:avLst/>
          </a:prstGeom>
          <a:solidFill>
            <a:srgbClr val="9CA2C0"/>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0" name="TextBox 19"/>
          <p:cNvSpPr txBox="1"/>
          <p:nvPr/>
        </p:nvSpPr>
        <p:spPr>
          <a:xfrm>
            <a:off x="3145877" y="5290746"/>
            <a:ext cx="2568418" cy="276999"/>
          </a:xfrm>
          <a:prstGeom prst="rect">
            <a:avLst/>
          </a:prstGeom>
          <a:solidFill>
            <a:schemeClr val="accent6">
              <a:lumMod val="40000"/>
              <a:lumOff val="60000"/>
            </a:schemeClr>
          </a:solidFill>
        </p:spPr>
        <p:txBody>
          <a:bodyPr wrap="square" rtlCol="0">
            <a:spAutoFit/>
          </a:bodyPr>
          <a:lstStyle/>
          <a:p>
            <a:pPr algn="ctr"/>
            <a:r>
              <a:rPr lang="en-US" sz="1200" dirty="0">
                <a:solidFill>
                  <a:srgbClr val="0000FF"/>
                </a:solidFill>
              </a:rPr>
              <a:t>A-Base Funding</a:t>
            </a:r>
          </a:p>
        </p:txBody>
      </p:sp>
      <p:sp>
        <p:nvSpPr>
          <p:cNvPr id="21" name="TextBox 20"/>
          <p:cNvSpPr txBox="1"/>
          <p:nvPr/>
        </p:nvSpPr>
        <p:spPr>
          <a:xfrm>
            <a:off x="8060218" y="5309797"/>
            <a:ext cx="1143262" cy="276999"/>
          </a:xfrm>
          <a:prstGeom prst="rect">
            <a:avLst/>
          </a:prstGeom>
          <a:noFill/>
        </p:spPr>
        <p:txBody>
          <a:bodyPr wrap="none" rtlCol="0">
            <a:spAutoFit/>
          </a:bodyPr>
          <a:lstStyle/>
          <a:p>
            <a:r>
              <a:rPr lang="en-US" sz="1200" dirty="0">
                <a:solidFill>
                  <a:srgbClr val="0000FF"/>
                </a:solidFill>
              </a:rPr>
              <a:t>B-Base Funding</a:t>
            </a:r>
          </a:p>
        </p:txBody>
      </p:sp>
      <p:sp>
        <p:nvSpPr>
          <p:cNvPr id="22" name="TextBox 21"/>
          <p:cNvSpPr txBox="1"/>
          <p:nvPr/>
        </p:nvSpPr>
        <p:spPr>
          <a:xfrm>
            <a:off x="2184548" y="2164911"/>
            <a:ext cx="1731564" cy="615553"/>
          </a:xfrm>
          <a:prstGeom prst="rect">
            <a:avLst/>
          </a:prstGeom>
          <a:noFill/>
        </p:spPr>
        <p:txBody>
          <a:bodyPr wrap="none" rtlCol="0">
            <a:spAutoFit/>
          </a:bodyPr>
          <a:lstStyle/>
          <a:p>
            <a:pPr algn="ctr"/>
            <a:r>
              <a:rPr lang="en-US" sz="1700" b="1" dirty="0">
                <a:solidFill>
                  <a:schemeClr val="bg1"/>
                </a:solidFill>
                <a:latin typeface="Comic Sans MS" panose="030F0702030302020204" pitchFamily="66" charset="0"/>
              </a:rPr>
              <a:t>Operate (Run)</a:t>
            </a:r>
          </a:p>
          <a:p>
            <a:pPr algn="ctr"/>
            <a:r>
              <a:rPr lang="en-US" sz="1700" b="1" dirty="0">
                <a:solidFill>
                  <a:schemeClr val="bg1"/>
                </a:solidFill>
                <a:latin typeface="Comic Sans MS" panose="030F0702030302020204" pitchFamily="66" charset="0"/>
              </a:rPr>
              <a:t>Maintain Value</a:t>
            </a:r>
          </a:p>
        </p:txBody>
      </p:sp>
      <p:sp>
        <p:nvSpPr>
          <p:cNvPr id="23" name="TextBox 22"/>
          <p:cNvSpPr txBox="1"/>
          <p:nvPr/>
        </p:nvSpPr>
        <p:spPr>
          <a:xfrm>
            <a:off x="4574198" y="2164911"/>
            <a:ext cx="2571750" cy="615553"/>
          </a:xfrm>
          <a:prstGeom prst="rect">
            <a:avLst/>
          </a:prstGeom>
          <a:noFill/>
        </p:spPr>
        <p:txBody>
          <a:bodyPr wrap="square" rtlCol="0">
            <a:spAutoFit/>
          </a:bodyPr>
          <a:lstStyle/>
          <a:p>
            <a:pPr lvl="0" algn="ctr"/>
            <a:r>
              <a:rPr lang="en-US" sz="1700" b="1" dirty="0">
                <a:solidFill>
                  <a:schemeClr val="bg1"/>
                </a:solidFill>
                <a:latin typeface="Comic Sans MS" panose="030F0702030302020204" pitchFamily="66" charset="0"/>
              </a:rPr>
              <a:t>Enhance (Improve)</a:t>
            </a:r>
          </a:p>
          <a:p>
            <a:pPr lvl="0" algn="ctr"/>
            <a:r>
              <a:rPr lang="en-US" sz="1700" b="1" dirty="0">
                <a:solidFill>
                  <a:schemeClr val="bg1"/>
                </a:solidFill>
                <a:latin typeface="Comic Sans MS" panose="030F0702030302020204" pitchFamily="66" charset="0"/>
                <a:cs typeface="Consolas" panose="020B0609020204030204" pitchFamily="49" charset="0"/>
              </a:rPr>
              <a:t>Drive Value</a:t>
            </a:r>
          </a:p>
        </p:txBody>
      </p:sp>
      <p:sp>
        <p:nvSpPr>
          <p:cNvPr id="24" name="TextBox 23"/>
          <p:cNvSpPr txBox="1"/>
          <p:nvPr/>
        </p:nvSpPr>
        <p:spPr>
          <a:xfrm>
            <a:off x="7307873" y="2164911"/>
            <a:ext cx="2609850" cy="615553"/>
          </a:xfrm>
          <a:prstGeom prst="rect">
            <a:avLst/>
          </a:prstGeom>
          <a:noFill/>
        </p:spPr>
        <p:txBody>
          <a:bodyPr wrap="square" rtlCol="0">
            <a:spAutoFit/>
          </a:bodyPr>
          <a:lstStyle/>
          <a:p>
            <a:pPr lvl="0" algn="ctr"/>
            <a:r>
              <a:rPr lang="en-US" sz="1700" b="1" dirty="0">
                <a:solidFill>
                  <a:schemeClr val="bg1"/>
                </a:solidFill>
                <a:latin typeface="Comic Sans MS" panose="030F0702030302020204" pitchFamily="66" charset="0"/>
              </a:rPr>
              <a:t>Innovate (Change)</a:t>
            </a:r>
          </a:p>
          <a:p>
            <a:pPr lvl="0" algn="ctr"/>
            <a:r>
              <a:rPr lang="en-US" sz="1700" b="1" dirty="0">
                <a:solidFill>
                  <a:schemeClr val="bg1"/>
                </a:solidFill>
                <a:latin typeface="Comic Sans MS" panose="030F0702030302020204" pitchFamily="66" charset="0"/>
              </a:rPr>
              <a:t>Create Value</a:t>
            </a:r>
            <a:endParaRPr lang="en-US" dirty="0">
              <a:latin typeface="Comic Sans MS" panose="030F0702030302020204" pitchFamily="66" charset="0"/>
            </a:endParaRPr>
          </a:p>
        </p:txBody>
      </p:sp>
      <p:sp>
        <p:nvSpPr>
          <p:cNvPr id="4" name="TextBox 3"/>
          <p:cNvSpPr txBox="1"/>
          <p:nvPr/>
        </p:nvSpPr>
        <p:spPr>
          <a:xfrm>
            <a:off x="1815777" y="3342488"/>
            <a:ext cx="2501246" cy="523220"/>
          </a:xfrm>
          <a:prstGeom prst="rect">
            <a:avLst/>
          </a:prstGeom>
          <a:noFill/>
        </p:spPr>
        <p:txBody>
          <a:bodyPr wrap="square" rtlCol="0">
            <a:spAutoFit/>
          </a:bodyPr>
          <a:lstStyle/>
          <a:p>
            <a:r>
              <a:rPr lang="en-CA" sz="1400" dirty="0">
                <a:solidFill>
                  <a:schemeClr val="bg1"/>
                </a:solidFill>
              </a:rPr>
              <a:t>Operation and Maintenance</a:t>
            </a:r>
          </a:p>
          <a:p>
            <a:pPr marL="285750" indent="-285750">
              <a:buFont typeface="Wingdings" panose="05000000000000000000" pitchFamily="2" charset="2"/>
              <a:buChar char="Ø"/>
            </a:pPr>
            <a:r>
              <a:rPr lang="en-CA" sz="1400" dirty="0">
                <a:solidFill>
                  <a:schemeClr val="bg1"/>
                </a:solidFill>
              </a:rPr>
              <a:t>Run</a:t>
            </a:r>
          </a:p>
        </p:txBody>
      </p:sp>
      <p:sp>
        <p:nvSpPr>
          <p:cNvPr id="25" name="TextBox 24"/>
          <p:cNvSpPr txBox="1"/>
          <p:nvPr/>
        </p:nvSpPr>
        <p:spPr>
          <a:xfrm>
            <a:off x="4662451" y="3339628"/>
            <a:ext cx="2483497" cy="523220"/>
          </a:xfrm>
          <a:prstGeom prst="rect">
            <a:avLst/>
          </a:prstGeom>
          <a:noFill/>
        </p:spPr>
        <p:txBody>
          <a:bodyPr wrap="square" rtlCol="0">
            <a:spAutoFit/>
          </a:bodyPr>
          <a:lstStyle/>
          <a:p>
            <a:r>
              <a:rPr lang="en-CA" sz="1400" dirty="0">
                <a:solidFill>
                  <a:schemeClr val="bg1"/>
                </a:solidFill>
              </a:rPr>
              <a:t>Continuous Improvements</a:t>
            </a:r>
          </a:p>
          <a:p>
            <a:pPr marL="285750" indent="-285750">
              <a:buFont typeface="Wingdings" panose="05000000000000000000" pitchFamily="2" charset="2"/>
              <a:buChar char="Ø"/>
            </a:pPr>
            <a:r>
              <a:rPr lang="en-CA" sz="1400" dirty="0">
                <a:solidFill>
                  <a:schemeClr val="bg1"/>
                </a:solidFill>
              </a:rPr>
              <a:t>Small Growth</a:t>
            </a:r>
          </a:p>
        </p:txBody>
      </p:sp>
      <p:sp>
        <p:nvSpPr>
          <p:cNvPr id="26" name="TextBox 25"/>
          <p:cNvSpPr txBox="1"/>
          <p:nvPr/>
        </p:nvSpPr>
        <p:spPr>
          <a:xfrm>
            <a:off x="7422173" y="3335172"/>
            <a:ext cx="2466975" cy="738664"/>
          </a:xfrm>
          <a:prstGeom prst="rect">
            <a:avLst/>
          </a:prstGeom>
          <a:noFill/>
        </p:spPr>
        <p:txBody>
          <a:bodyPr wrap="square" rtlCol="0">
            <a:spAutoFit/>
          </a:bodyPr>
          <a:lstStyle/>
          <a:p>
            <a:r>
              <a:rPr lang="en-CA" sz="1400" dirty="0">
                <a:solidFill>
                  <a:schemeClr val="bg1"/>
                </a:solidFill>
              </a:rPr>
              <a:t>Innovate</a:t>
            </a:r>
          </a:p>
          <a:p>
            <a:pPr marL="285750" indent="-285750">
              <a:buFont typeface="Wingdings" panose="05000000000000000000" pitchFamily="2" charset="2"/>
              <a:buChar char="Ø"/>
            </a:pPr>
            <a:r>
              <a:rPr lang="en-CA" sz="1400" dirty="0">
                <a:solidFill>
                  <a:schemeClr val="bg1"/>
                </a:solidFill>
              </a:rPr>
              <a:t>Large Growth</a:t>
            </a:r>
          </a:p>
          <a:p>
            <a:pPr marL="285750" indent="-285750">
              <a:buFont typeface="Wingdings" panose="05000000000000000000" pitchFamily="2" charset="2"/>
              <a:buChar char="Ø"/>
            </a:pPr>
            <a:r>
              <a:rPr lang="en-CA" sz="1400" dirty="0">
                <a:solidFill>
                  <a:schemeClr val="bg1"/>
                </a:solidFill>
              </a:rPr>
              <a:t>Transform</a:t>
            </a:r>
          </a:p>
        </p:txBody>
      </p:sp>
      <p:sp>
        <p:nvSpPr>
          <p:cNvPr id="3" name="TextBox 2">
            <a:extLst>
              <a:ext uri="{FF2B5EF4-FFF2-40B4-BE49-F238E27FC236}">
                <a16:creationId xmlns:a16="http://schemas.microsoft.com/office/drawing/2014/main" id="{9226535E-7D5C-461C-B667-3A6539074773}"/>
              </a:ext>
            </a:extLst>
          </p:cNvPr>
          <p:cNvSpPr txBox="1"/>
          <p:nvPr/>
        </p:nvSpPr>
        <p:spPr>
          <a:xfrm>
            <a:off x="7422173" y="5896937"/>
            <a:ext cx="4206103" cy="276999"/>
          </a:xfrm>
          <a:prstGeom prst="rect">
            <a:avLst/>
          </a:prstGeom>
          <a:noFill/>
        </p:spPr>
        <p:txBody>
          <a:bodyPr wrap="square" rtlCol="0">
            <a:spAutoFit/>
          </a:bodyPr>
          <a:lstStyle/>
          <a:p>
            <a:r>
              <a:rPr lang="en-US" sz="1200" i="1" dirty="0"/>
              <a:t>Slide inspired from Jan 2021 presentation by </a:t>
            </a:r>
            <a:r>
              <a:rPr lang="en-US" sz="1200" i="1" dirty="0" err="1"/>
              <a:t>MyEMS</a:t>
            </a:r>
            <a:r>
              <a:rPr lang="en-US" sz="1200" i="1" dirty="0"/>
              <a:t> (SAP) </a:t>
            </a:r>
            <a:r>
              <a:rPr lang="en-US" sz="1200" i="1" dirty="0" err="1"/>
              <a:t>CoE</a:t>
            </a:r>
            <a:endParaRPr lang="en-CA" sz="1200" i="1" dirty="0"/>
          </a:p>
        </p:txBody>
      </p:sp>
    </p:spTree>
    <p:extLst>
      <p:ext uri="{BB962C8B-B14F-4D97-AF65-F5344CB8AC3E}">
        <p14:creationId xmlns:p14="http://schemas.microsoft.com/office/powerpoint/2010/main" val="6909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6</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5">
                    <a:lumMod val="75000"/>
                  </a:schemeClr>
                </a:solidFill>
                <a:latin typeface="Arial"/>
                <a:cs typeface="Arial"/>
              </a:rPr>
              <a:t>The Roadmap as the Plan</a:t>
            </a:r>
          </a:p>
        </p:txBody>
      </p:sp>
      <p:pic>
        <p:nvPicPr>
          <p:cNvPr id="27" name="Picture 26" descr="L'image montre une route qui, à son extrémité, bifurque vers deux futurs : Le futur A et le futur B. Sur cette route, il y a une série de drapeaux de résultats commerciaux. Chaque drapeau de résultat d'entreprise comprend une valeur et un coût (en sprints). L'un des drapeaux de résultats commerciaux comporte également une étiquette &quot;à avoir avant le&quot;. Sous la route se trouvent des blocs de temps : trois prochains mois, trois prochains mois, six prochains mois, futur."/>
          <p:cNvPicPr>
            <a:picLocks noChangeAspect="1"/>
          </p:cNvPicPr>
          <p:nvPr/>
        </p:nvPicPr>
        <p:blipFill>
          <a:blip r:embed="rId5"/>
          <a:stretch>
            <a:fillRect/>
          </a:stretch>
        </p:blipFill>
        <p:spPr>
          <a:xfrm>
            <a:off x="2326803" y="2045404"/>
            <a:ext cx="6586538" cy="3437096"/>
          </a:xfrm>
          <a:prstGeom prst="rect">
            <a:avLst/>
          </a:prstGeom>
        </p:spPr>
      </p:pic>
      <p:grpSp>
        <p:nvGrpSpPr>
          <p:cNvPr id="22" name="Group 21" descr="L'image d'un arriéré (des choses empilées les unes sur les autres)">
            <a:extLst>
              <a:ext uri="{FF2B5EF4-FFF2-40B4-BE49-F238E27FC236}">
                <a16:creationId xmlns:a16="http://schemas.microsoft.com/office/drawing/2014/main" id="{3D782A7B-08EB-4EC7-94F9-EE92AC6326B6}"/>
              </a:ext>
            </a:extLst>
          </p:cNvPr>
          <p:cNvGrpSpPr/>
          <p:nvPr/>
        </p:nvGrpSpPr>
        <p:grpSpPr>
          <a:xfrm>
            <a:off x="1156360" y="4924370"/>
            <a:ext cx="932941" cy="1053343"/>
            <a:chOff x="16697" y="4084604"/>
            <a:chExt cx="932941" cy="1053343"/>
          </a:xfrm>
        </p:grpSpPr>
        <p:pic>
          <p:nvPicPr>
            <p:cNvPr id="23" name="Picture 22" descr="A picture containing chart&#10;&#10;Description automatically generated">
              <a:extLst>
                <a:ext uri="{FF2B5EF4-FFF2-40B4-BE49-F238E27FC236}">
                  <a16:creationId xmlns:a16="http://schemas.microsoft.com/office/drawing/2014/main" id="{790D06FD-48F9-4B53-903F-2DF1A316B3BC}"/>
                </a:ext>
              </a:extLst>
            </p:cNvPr>
            <p:cNvPicPr>
              <a:picLocks noChangeAspect="1"/>
            </p:cNvPicPr>
            <p:nvPr/>
          </p:nvPicPr>
          <p:blipFill rotWithShape="1">
            <a:blip r:embed="rId6"/>
            <a:srcRect b="32596"/>
            <a:stretch/>
          </p:blipFill>
          <p:spPr>
            <a:xfrm>
              <a:off x="209258" y="4084604"/>
              <a:ext cx="543235" cy="639085"/>
            </a:xfrm>
            <a:prstGeom prst="rect">
              <a:avLst/>
            </a:prstGeom>
          </p:spPr>
        </p:pic>
        <p:sp>
          <p:nvSpPr>
            <p:cNvPr id="24" name="TextBox 23">
              <a:extLst>
                <a:ext uri="{FF2B5EF4-FFF2-40B4-BE49-F238E27FC236}">
                  <a16:creationId xmlns:a16="http://schemas.microsoft.com/office/drawing/2014/main" id="{E144CC66-67BE-4F21-AEB9-387BDF6F1E7A}"/>
                </a:ext>
              </a:extLst>
            </p:cNvPr>
            <p:cNvSpPr txBox="1"/>
            <p:nvPr/>
          </p:nvSpPr>
          <p:spPr>
            <a:xfrm>
              <a:off x="16697" y="4768615"/>
              <a:ext cx="932941" cy="369332"/>
            </a:xfrm>
            <a:prstGeom prst="rect">
              <a:avLst/>
            </a:prstGeom>
            <a:noFill/>
          </p:spPr>
          <p:txBody>
            <a:bodyPr wrap="square" rtlCol="0">
              <a:spAutoFit/>
            </a:bodyPr>
            <a:lstStyle/>
            <a:p>
              <a:r>
                <a:rPr lang="en-CA" dirty="0"/>
                <a:t>Backlog</a:t>
              </a:r>
            </a:p>
          </p:txBody>
        </p:sp>
      </p:grpSp>
      <p:grpSp>
        <p:nvGrpSpPr>
          <p:cNvPr id="54" name="Group 53" descr="Une séquence de 4 paquets avec l'étiquette &quot;plan de libération&quot;.">
            <a:extLst>
              <a:ext uri="{FF2B5EF4-FFF2-40B4-BE49-F238E27FC236}">
                <a16:creationId xmlns:a16="http://schemas.microsoft.com/office/drawing/2014/main" id="{1AD7D431-C709-470C-967E-9C2AFFC4902A}"/>
              </a:ext>
            </a:extLst>
          </p:cNvPr>
          <p:cNvGrpSpPr/>
          <p:nvPr/>
        </p:nvGrpSpPr>
        <p:grpSpPr>
          <a:xfrm>
            <a:off x="2089301" y="5570489"/>
            <a:ext cx="4980898" cy="613833"/>
            <a:chOff x="2089301" y="5570489"/>
            <a:chExt cx="4980898" cy="613833"/>
          </a:xfrm>
        </p:grpSpPr>
        <p:grpSp>
          <p:nvGrpSpPr>
            <p:cNvPr id="26" name="Group 25">
              <a:extLst>
                <a:ext uri="{FF2B5EF4-FFF2-40B4-BE49-F238E27FC236}">
                  <a16:creationId xmlns:a16="http://schemas.microsoft.com/office/drawing/2014/main" id="{3C888A2F-4647-4627-BB49-6CD0A156440D}"/>
                </a:ext>
              </a:extLst>
            </p:cNvPr>
            <p:cNvGrpSpPr/>
            <p:nvPr/>
          </p:nvGrpSpPr>
          <p:grpSpPr>
            <a:xfrm>
              <a:off x="2601798" y="5581149"/>
              <a:ext cx="1040142" cy="603173"/>
              <a:chOff x="2601798" y="5581149"/>
              <a:chExt cx="1040142" cy="603173"/>
            </a:xfrm>
          </p:grpSpPr>
          <p:pic>
            <p:nvPicPr>
              <p:cNvPr id="25" name="Graphic 24" descr="Box">
                <a:extLst>
                  <a:ext uri="{FF2B5EF4-FFF2-40B4-BE49-F238E27FC236}">
                    <a16:creationId xmlns:a16="http://schemas.microsoft.com/office/drawing/2014/main" id="{06897A6D-F21C-4CD7-911A-8AD820617F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7371" y="5581149"/>
                <a:ext cx="409891" cy="409891"/>
              </a:xfrm>
              <a:prstGeom prst="rect">
                <a:avLst/>
              </a:prstGeom>
            </p:spPr>
          </p:pic>
          <p:sp>
            <p:nvSpPr>
              <p:cNvPr id="20" name="TextBox 19">
                <a:extLst>
                  <a:ext uri="{FF2B5EF4-FFF2-40B4-BE49-F238E27FC236}">
                    <a16:creationId xmlns:a16="http://schemas.microsoft.com/office/drawing/2014/main" id="{E4FFAE9E-4996-431B-98E1-9AF306E99CCE}"/>
                  </a:ext>
                </a:extLst>
              </p:cNvPr>
              <p:cNvSpPr txBox="1"/>
              <p:nvPr/>
            </p:nvSpPr>
            <p:spPr>
              <a:xfrm>
                <a:off x="2601798" y="5907323"/>
                <a:ext cx="1040142" cy="276999"/>
              </a:xfrm>
              <a:prstGeom prst="rect">
                <a:avLst/>
              </a:prstGeom>
              <a:noFill/>
            </p:spPr>
            <p:txBody>
              <a:bodyPr wrap="square" rtlCol="0">
                <a:spAutoFit/>
              </a:bodyPr>
              <a:lstStyle/>
              <a:p>
                <a:r>
                  <a:rPr lang="en-US" sz="1200" dirty="0"/>
                  <a:t>Release Plan</a:t>
                </a:r>
                <a:endParaRPr lang="en-CA" sz="1200" dirty="0"/>
              </a:p>
            </p:txBody>
          </p:sp>
        </p:grpSp>
        <p:grpSp>
          <p:nvGrpSpPr>
            <p:cNvPr id="28" name="Group 27">
              <a:extLst>
                <a:ext uri="{FF2B5EF4-FFF2-40B4-BE49-F238E27FC236}">
                  <a16:creationId xmlns:a16="http://schemas.microsoft.com/office/drawing/2014/main" id="{7B21EFF8-16F4-4A57-AC5D-869F4A80A6A4}"/>
                </a:ext>
              </a:extLst>
            </p:cNvPr>
            <p:cNvGrpSpPr/>
            <p:nvPr/>
          </p:nvGrpSpPr>
          <p:grpSpPr>
            <a:xfrm>
              <a:off x="3600963" y="5581149"/>
              <a:ext cx="1040142" cy="603173"/>
              <a:chOff x="2601798" y="5581149"/>
              <a:chExt cx="1040142" cy="603173"/>
            </a:xfrm>
          </p:grpSpPr>
          <p:pic>
            <p:nvPicPr>
              <p:cNvPr id="29" name="Graphic 28" descr="Box">
                <a:extLst>
                  <a:ext uri="{FF2B5EF4-FFF2-40B4-BE49-F238E27FC236}">
                    <a16:creationId xmlns:a16="http://schemas.microsoft.com/office/drawing/2014/main" id="{84636FF3-D5B3-44E1-8252-266A24870F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7371" y="5581149"/>
                <a:ext cx="409891" cy="409891"/>
              </a:xfrm>
              <a:prstGeom prst="rect">
                <a:avLst/>
              </a:prstGeom>
            </p:spPr>
          </p:pic>
          <p:sp>
            <p:nvSpPr>
              <p:cNvPr id="30" name="TextBox 29">
                <a:extLst>
                  <a:ext uri="{FF2B5EF4-FFF2-40B4-BE49-F238E27FC236}">
                    <a16:creationId xmlns:a16="http://schemas.microsoft.com/office/drawing/2014/main" id="{CEF520D8-8D0C-44C8-8E50-106EC69A4E55}"/>
                  </a:ext>
                </a:extLst>
              </p:cNvPr>
              <p:cNvSpPr txBox="1"/>
              <p:nvPr/>
            </p:nvSpPr>
            <p:spPr>
              <a:xfrm>
                <a:off x="2601798" y="5907323"/>
                <a:ext cx="1040142" cy="276999"/>
              </a:xfrm>
              <a:prstGeom prst="rect">
                <a:avLst/>
              </a:prstGeom>
              <a:noFill/>
            </p:spPr>
            <p:txBody>
              <a:bodyPr wrap="square" rtlCol="0">
                <a:spAutoFit/>
              </a:bodyPr>
              <a:lstStyle/>
              <a:p>
                <a:r>
                  <a:rPr lang="en-US" sz="1200" dirty="0"/>
                  <a:t>Release Plan</a:t>
                </a:r>
                <a:endParaRPr lang="en-CA" sz="1200" dirty="0"/>
              </a:p>
            </p:txBody>
          </p:sp>
        </p:grpSp>
        <p:grpSp>
          <p:nvGrpSpPr>
            <p:cNvPr id="31" name="Group 30">
              <a:extLst>
                <a:ext uri="{FF2B5EF4-FFF2-40B4-BE49-F238E27FC236}">
                  <a16:creationId xmlns:a16="http://schemas.microsoft.com/office/drawing/2014/main" id="{392F44EC-C8DE-4DA9-8924-CCDEAF452489}"/>
                </a:ext>
              </a:extLst>
            </p:cNvPr>
            <p:cNvGrpSpPr/>
            <p:nvPr/>
          </p:nvGrpSpPr>
          <p:grpSpPr>
            <a:xfrm>
              <a:off x="4579930" y="5581149"/>
              <a:ext cx="1040142" cy="603173"/>
              <a:chOff x="2601798" y="5581149"/>
              <a:chExt cx="1040142" cy="603173"/>
            </a:xfrm>
          </p:grpSpPr>
          <p:pic>
            <p:nvPicPr>
              <p:cNvPr id="32" name="Graphic 31" descr="Box">
                <a:extLst>
                  <a:ext uri="{FF2B5EF4-FFF2-40B4-BE49-F238E27FC236}">
                    <a16:creationId xmlns:a16="http://schemas.microsoft.com/office/drawing/2014/main" id="{1E82BE6C-3555-4258-9207-B80C9B0E8C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7371" y="5581149"/>
                <a:ext cx="409891" cy="409891"/>
              </a:xfrm>
              <a:prstGeom prst="rect">
                <a:avLst/>
              </a:prstGeom>
            </p:spPr>
          </p:pic>
          <p:sp>
            <p:nvSpPr>
              <p:cNvPr id="33" name="TextBox 32">
                <a:extLst>
                  <a:ext uri="{FF2B5EF4-FFF2-40B4-BE49-F238E27FC236}">
                    <a16:creationId xmlns:a16="http://schemas.microsoft.com/office/drawing/2014/main" id="{7B0ECF03-4DD7-40D8-ABC3-6BAED1B18C22}"/>
                  </a:ext>
                </a:extLst>
              </p:cNvPr>
              <p:cNvSpPr txBox="1"/>
              <p:nvPr/>
            </p:nvSpPr>
            <p:spPr>
              <a:xfrm>
                <a:off x="2601798" y="5907323"/>
                <a:ext cx="1040142" cy="276999"/>
              </a:xfrm>
              <a:prstGeom prst="rect">
                <a:avLst/>
              </a:prstGeom>
              <a:noFill/>
            </p:spPr>
            <p:txBody>
              <a:bodyPr wrap="square" rtlCol="0">
                <a:spAutoFit/>
              </a:bodyPr>
              <a:lstStyle/>
              <a:p>
                <a:r>
                  <a:rPr lang="en-US" sz="1200" dirty="0"/>
                  <a:t>Release Plan</a:t>
                </a:r>
                <a:endParaRPr lang="en-CA" sz="1200" dirty="0"/>
              </a:p>
            </p:txBody>
          </p:sp>
        </p:grpSp>
        <p:grpSp>
          <p:nvGrpSpPr>
            <p:cNvPr id="34" name="Group 33">
              <a:extLst>
                <a:ext uri="{FF2B5EF4-FFF2-40B4-BE49-F238E27FC236}">
                  <a16:creationId xmlns:a16="http://schemas.microsoft.com/office/drawing/2014/main" id="{71ED52B7-666E-4995-9C61-EDE96DDAB562}"/>
                </a:ext>
              </a:extLst>
            </p:cNvPr>
            <p:cNvGrpSpPr/>
            <p:nvPr/>
          </p:nvGrpSpPr>
          <p:grpSpPr>
            <a:xfrm>
              <a:off x="5517920" y="5570489"/>
              <a:ext cx="1040142" cy="603173"/>
              <a:chOff x="2601798" y="5581149"/>
              <a:chExt cx="1040142" cy="603173"/>
            </a:xfrm>
          </p:grpSpPr>
          <p:pic>
            <p:nvPicPr>
              <p:cNvPr id="35" name="Graphic 34" descr="Box">
                <a:extLst>
                  <a:ext uri="{FF2B5EF4-FFF2-40B4-BE49-F238E27FC236}">
                    <a16:creationId xmlns:a16="http://schemas.microsoft.com/office/drawing/2014/main" id="{72B30215-0EB6-4A56-939E-6AD1378D39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7371" y="5581149"/>
                <a:ext cx="409891" cy="409891"/>
              </a:xfrm>
              <a:prstGeom prst="rect">
                <a:avLst/>
              </a:prstGeom>
            </p:spPr>
          </p:pic>
          <p:sp>
            <p:nvSpPr>
              <p:cNvPr id="36" name="TextBox 35">
                <a:extLst>
                  <a:ext uri="{FF2B5EF4-FFF2-40B4-BE49-F238E27FC236}">
                    <a16:creationId xmlns:a16="http://schemas.microsoft.com/office/drawing/2014/main" id="{54E06E14-A769-4C11-9856-70C65B285B45}"/>
                  </a:ext>
                </a:extLst>
              </p:cNvPr>
              <p:cNvSpPr txBox="1"/>
              <p:nvPr/>
            </p:nvSpPr>
            <p:spPr>
              <a:xfrm>
                <a:off x="2601798" y="5907323"/>
                <a:ext cx="1040142" cy="276999"/>
              </a:xfrm>
              <a:prstGeom prst="rect">
                <a:avLst/>
              </a:prstGeom>
              <a:noFill/>
            </p:spPr>
            <p:txBody>
              <a:bodyPr wrap="square" rtlCol="0">
                <a:spAutoFit/>
              </a:bodyPr>
              <a:lstStyle/>
              <a:p>
                <a:r>
                  <a:rPr lang="en-US" sz="1200" dirty="0"/>
                  <a:t>Release Plan</a:t>
                </a:r>
                <a:endParaRPr lang="en-CA" sz="1200" dirty="0"/>
              </a:p>
            </p:txBody>
          </p:sp>
        </p:grpSp>
        <p:cxnSp>
          <p:nvCxnSpPr>
            <p:cNvPr id="38" name="Straight Arrow Connector 37">
              <a:extLst>
                <a:ext uri="{FF2B5EF4-FFF2-40B4-BE49-F238E27FC236}">
                  <a16:creationId xmlns:a16="http://schemas.microsoft.com/office/drawing/2014/main" id="{32B22332-1AE2-46FC-9724-6EE3FC090474}"/>
                </a:ext>
              </a:extLst>
            </p:cNvPr>
            <p:cNvCxnSpPr>
              <a:cxnSpLocks/>
              <a:stCxn id="24" idx="3"/>
              <a:endCxn id="25" idx="1"/>
            </p:cNvCxnSpPr>
            <p:nvPr/>
          </p:nvCxnSpPr>
          <p:spPr>
            <a:xfrm flipV="1">
              <a:off x="2089301" y="5786095"/>
              <a:ext cx="778070" cy="695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0" name="Straight Arrow Connector 39">
              <a:extLst>
                <a:ext uri="{FF2B5EF4-FFF2-40B4-BE49-F238E27FC236}">
                  <a16:creationId xmlns:a16="http://schemas.microsoft.com/office/drawing/2014/main" id="{8BE60E3E-294F-49F9-8ECF-B6981C04AD10}"/>
                </a:ext>
              </a:extLst>
            </p:cNvPr>
            <p:cNvCxnSpPr>
              <a:cxnSpLocks/>
              <a:stCxn id="25" idx="3"/>
              <a:endCxn id="29" idx="1"/>
            </p:cNvCxnSpPr>
            <p:nvPr/>
          </p:nvCxnSpPr>
          <p:spPr>
            <a:xfrm>
              <a:off x="3277262" y="5786095"/>
              <a:ext cx="589274"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3" name="Straight Arrow Connector 42">
              <a:extLst>
                <a:ext uri="{FF2B5EF4-FFF2-40B4-BE49-F238E27FC236}">
                  <a16:creationId xmlns:a16="http://schemas.microsoft.com/office/drawing/2014/main" id="{7CCAA48D-FB9B-439C-BB24-A81C836B355A}"/>
                </a:ext>
              </a:extLst>
            </p:cNvPr>
            <p:cNvCxnSpPr>
              <a:cxnSpLocks/>
              <a:stCxn id="29" idx="3"/>
              <a:endCxn id="32" idx="1"/>
            </p:cNvCxnSpPr>
            <p:nvPr/>
          </p:nvCxnSpPr>
          <p:spPr>
            <a:xfrm>
              <a:off x="4276427" y="5786095"/>
              <a:ext cx="569076"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6" name="Straight Arrow Connector 45">
              <a:extLst>
                <a:ext uri="{FF2B5EF4-FFF2-40B4-BE49-F238E27FC236}">
                  <a16:creationId xmlns:a16="http://schemas.microsoft.com/office/drawing/2014/main" id="{8E331172-F90A-4291-B1DB-B344914B0A6C}"/>
                </a:ext>
              </a:extLst>
            </p:cNvPr>
            <p:cNvCxnSpPr>
              <a:cxnSpLocks/>
              <a:stCxn id="32" idx="3"/>
              <a:endCxn id="35" idx="1"/>
            </p:cNvCxnSpPr>
            <p:nvPr/>
          </p:nvCxnSpPr>
          <p:spPr>
            <a:xfrm flipV="1">
              <a:off x="5255394" y="5775435"/>
              <a:ext cx="528099" cy="1066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9" name="Straight Arrow Connector 48">
              <a:extLst>
                <a:ext uri="{FF2B5EF4-FFF2-40B4-BE49-F238E27FC236}">
                  <a16:creationId xmlns:a16="http://schemas.microsoft.com/office/drawing/2014/main" id="{37EC4277-8543-431C-81CE-6B5DF71E5CBC}"/>
                </a:ext>
              </a:extLst>
            </p:cNvPr>
            <p:cNvCxnSpPr>
              <a:cxnSpLocks/>
              <a:stCxn id="35" idx="3"/>
            </p:cNvCxnSpPr>
            <p:nvPr/>
          </p:nvCxnSpPr>
          <p:spPr>
            <a:xfrm>
              <a:off x="6193384" y="5775435"/>
              <a:ext cx="876815" cy="0"/>
            </a:xfrm>
            <a:prstGeom prst="straightConnector1">
              <a:avLst/>
            </a:prstGeom>
            <a:ln>
              <a:prstDash val="sysDash"/>
              <a:tailEnd type="triangle"/>
            </a:ln>
          </p:spPr>
          <p:style>
            <a:lnRef idx="2">
              <a:schemeClr val="accent6"/>
            </a:lnRef>
            <a:fillRef idx="0">
              <a:schemeClr val="accent6"/>
            </a:fillRef>
            <a:effectRef idx="1">
              <a:schemeClr val="accent6"/>
            </a:effectRef>
            <a:fontRef idx="minor">
              <a:schemeClr val="tx1"/>
            </a:fontRef>
          </p:style>
        </p:cxnSp>
      </p:grpSp>
      <p:grpSp>
        <p:nvGrpSpPr>
          <p:cNvPr id="53" name="Group 52" descr="une image de 4 documents avec des étiquettes Projet A, B, C, et D">
            <a:extLst>
              <a:ext uri="{FF2B5EF4-FFF2-40B4-BE49-F238E27FC236}">
                <a16:creationId xmlns:a16="http://schemas.microsoft.com/office/drawing/2014/main" id="{FA5CCB3D-F3C5-42C4-BBD4-F5FA776E18BD}"/>
              </a:ext>
            </a:extLst>
          </p:cNvPr>
          <p:cNvGrpSpPr/>
          <p:nvPr/>
        </p:nvGrpSpPr>
        <p:grpSpPr>
          <a:xfrm>
            <a:off x="659928" y="900740"/>
            <a:ext cx="2911971" cy="1524909"/>
            <a:chOff x="659928" y="900740"/>
            <a:chExt cx="2911971" cy="1524909"/>
          </a:xfrm>
        </p:grpSpPr>
        <p:grpSp>
          <p:nvGrpSpPr>
            <p:cNvPr id="11" name="Group 10">
              <a:extLst>
                <a:ext uri="{FF2B5EF4-FFF2-40B4-BE49-F238E27FC236}">
                  <a16:creationId xmlns:a16="http://schemas.microsoft.com/office/drawing/2014/main" id="{EF4AC3C5-A97E-4163-B620-98F4624AE42A}"/>
                </a:ext>
              </a:extLst>
            </p:cNvPr>
            <p:cNvGrpSpPr/>
            <p:nvPr/>
          </p:nvGrpSpPr>
          <p:grpSpPr>
            <a:xfrm>
              <a:off x="659928" y="1069789"/>
              <a:ext cx="780450" cy="772621"/>
              <a:chOff x="2724346" y="1117311"/>
              <a:chExt cx="945823" cy="936335"/>
            </a:xfrm>
          </p:grpSpPr>
          <p:pic>
            <p:nvPicPr>
              <p:cNvPr id="4" name="Graphic 3" descr="List outline">
                <a:extLst>
                  <a:ext uri="{FF2B5EF4-FFF2-40B4-BE49-F238E27FC236}">
                    <a16:creationId xmlns:a16="http://schemas.microsoft.com/office/drawing/2014/main" id="{559B4399-FCC8-4ABF-8618-68448D3857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95600" y="1117311"/>
                <a:ext cx="665163" cy="665163"/>
              </a:xfrm>
              <a:prstGeom prst="rect">
                <a:avLst/>
              </a:prstGeom>
            </p:spPr>
          </p:pic>
          <p:sp>
            <p:nvSpPr>
              <p:cNvPr id="5" name="TextBox 4">
                <a:extLst>
                  <a:ext uri="{FF2B5EF4-FFF2-40B4-BE49-F238E27FC236}">
                    <a16:creationId xmlns:a16="http://schemas.microsoft.com/office/drawing/2014/main" id="{9BFBEEB4-3E2F-4043-B985-323273D4BB07}"/>
                  </a:ext>
                </a:extLst>
              </p:cNvPr>
              <p:cNvSpPr txBox="1"/>
              <p:nvPr/>
            </p:nvSpPr>
            <p:spPr>
              <a:xfrm>
                <a:off x="2724346" y="1717952"/>
                <a:ext cx="945823" cy="335694"/>
              </a:xfrm>
              <a:prstGeom prst="rect">
                <a:avLst/>
              </a:prstGeom>
              <a:noFill/>
            </p:spPr>
            <p:txBody>
              <a:bodyPr wrap="square" rtlCol="0">
                <a:spAutoFit/>
              </a:bodyPr>
              <a:lstStyle/>
              <a:p>
                <a:pPr algn="ctr"/>
                <a:r>
                  <a:rPr lang="en-US" sz="1200" dirty="0"/>
                  <a:t>Project A</a:t>
                </a:r>
                <a:endParaRPr lang="en-CA" sz="1200" dirty="0"/>
              </a:p>
            </p:txBody>
          </p:sp>
        </p:grpSp>
        <p:grpSp>
          <p:nvGrpSpPr>
            <p:cNvPr id="16" name="Group 15">
              <a:extLst>
                <a:ext uri="{FF2B5EF4-FFF2-40B4-BE49-F238E27FC236}">
                  <a16:creationId xmlns:a16="http://schemas.microsoft.com/office/drawing/2014/main" id="{988D4D95-C735-4EC4-AC4D-7E4CA6A70148}"/>
                </a:ext>
              </a:extLst>
            </p:cNvPr>
            <p:cNvGrpSpPr/>
            <p:nvPr/>
          </p:nvGrpSpPr>
          <p:grpSpPr>
            <a:xfrm>
              <a:off x="1380714" y="900740"/>
              <a:ext cx="780451" cy="783796"/>
              <a:chOff x="3543974" y="851844"/>
              <a:chExt cx="945823" cy="949877"/>
            </a:xfrm>
          </p:grpSpPr>
          <p:pic>
            <p:nvPicPr>
              <p:cNvPr id="7" name="Graphic 6" descr="List outline">
                <a:extLst>
                  <a:ext uri="{FF2B5EF4-FFF2-40B4-BE49-F238E27FC236}">
                    <a16:creationId xmlns:a16="http://schemas.microsoft.com/office/drawing/2014/main" id="{0E47AF5B-9350-4CB2-BCD2-DD9DA54D0B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70090" y="851844"/>
                <a:ext cx="665163" cy="665163"/>
              </a:xfrm>
              <a:prstGeom prst="rect">
                <a:avLst/>
              </a:prstGeom>
            </p:spPr>
          </p:pic>
          <p:sp>
            <p:nvSpPr>
              <p:cNvPr id="12" name="TextBox 11">
                <a:extLst>
                  <a:ext uri="{FF2B5EF4-FFF2-40B4-BE49-F238E27FC236}">
                    <a16:creationId xmlns:a16="http://schemas.microsoft.com/office/drawing/2014/main" id="{5A31124F-D246-4964-B803-3D233A2DEF47}"/>
                  </a:ext>
                </a:extLst>
              </p:cNvPr>
              <p:cNvSpPr txBox="1"/>
              <p:nvPr/>
            </p:nvSpPr>
            <p:spPr>
              <a:xfrm>
                <a:off x="3543974" y="1466028"/>
                <a:ext cx="945823" cy="335693"/>
              </a:xfrm>
              <a:prstGeom prst="rect">
                <a:avLst/>
              </a:prstGeom>
              <a:noFill/>
            </p:spPr>
            <p:txBody>
              <a:bodyPr wrap="square" rtlCol="0">
                <a:spAutoFit/>
              </a:bodyPr>
              <a:lstStyle/>
              <a:p>
                <a:r>
                  <a:rPr lang="en-US" sz="1200" dirty="0"/>
                  <a:t>Project B</a:t>
                </a:r>
                <a:endParaRPr lang="en-CA" sz="1200" dirty="0"/>
              </a:p>
            </p:txBody>
          </p:sp>
        </p:grpSp>
        <p:grpSp>
          <p:nvGrpSpPr>
            <p:cNvPr id="17" name="Group 16">
              <a:extLst>
                <a:ext uri="{FF2B5EF4-FFF2-40B4-BE49-F238E27FC236}">
                  <a16:creationId xmlns:a16="http://schemas.microsoft.com/office/drawing/2014/main" id="{E5AC7441-A8C0-414F-B9E8-E6865EAF75C2}"/>
                </a:ext>
              </a:extLst>
            </p:cNvPr>
            <p:cNvGrpSpPr/>
            <p:nvPr/>
          </p:nvGrpSpPr>
          <p:grpSpPr>
            <a:xfrm>
              <a:off x="2088110" y="1112223"/>
              <a:ext cx="780451" cy="770094"/>
              <a:chOff x="4197447" y="1185703"/>
              <a:chExt cx="945823" cy="933272"/>
            </a:xfrm>
          </p:grpSpPr>
          <p:pic>
            <p:nvPicPr>
              <p:cNvPr id="8" name="Graphic 7" descr="List outline">
                <a:extLst>
                  <a:ext uri="{FF2B5EF4-FFF2-40B4-BE49-F238E27FC236}">
                    <a16:creationId xmlns:a16="http://schemas.microsoft.com/office/drawing/2014/main" id="{2D7B77D2-BB9B-41CD-971E-EFB076CD1D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37778" y="1185703"/>
                <a:ext cx="665163" cy="665163"/>
              </a:xfrm>
              <a:prstGeom prst="rect">
                <a:avLst/>
              </a:prstGeom>
            </p:spPr>
          </p:pic>
          <p:sp>
            <p:nvSpPr>
              <p:cNvPr id="13" name="TextBox 12">
                <a:extLst>
                  <a:ext uri="{FF2B5EF4-FFF2-40B4-BE49-F238E27FC236}">
                    <a16:creationId xmlns:a16="http://schemas.microsoft.com/office/drawing/2014/main" id="{25FF1A94-C3B7-492B-853C-37876379A3AC}"/>
                  </a:ext>
                </a:extLst>
              </p:cNvPr>
              <p:cNvSpPr txBox="1"/>
              <p:nvPr/>
            </p:nvSpPr>
            <p:spPr>
              <a:xfrm>
                <a:off x="4197447" y="1783282"/>
                <a:ext cx="945823" cy="335693"/>
              </a:xfrm>
              <a:prstGeom prst="rect">
                <a:avLst/>
              </a:prstGeom>
              <a:noFill/>
            </p:spPr>
            <p:txBody>
              <a:bodyPr wrap="square" rtlCol="0">
                <a:spAutoFit/>
              </a:bodyPr>
              <a:lstStyle/>
              <a:p>
                <a:pPr algn="ctr"/>
                <a:r>
                  <a:rPr lang="en-US" sz="1200" dirty="0"/>
                  <a:t>Project C</a:t>
                </a:r>
                <a:endParaRPr lang="en-CA" sz="1200" dirty="0"/>
              </a:p>
            </p:txBody>
          </p:sp>
        </p:grpSp>
        <p:grpSp>
          <p:nvGrpSpPr>
            <p:cNvPr id="18" name="Group 17">
              <a:extLst>
                <a:ext uri="{FF2B5EF4-FFF2-40B4-BE49-F238E27FC236}">
                  <a16:creationId xmlns:a16="http://schemas.microsoft.com/office/drawing/2014/main" id="{278DA809-842F-4B54-966E-C1CC74D1FF4C}"/>
                </a:ext>
              </a:extLst>
            </p:cNvPr>
            <p:cNvGrpSpPr/>
            <p:nvPr/>
          </p:nvGrpSpPr>
          <p:grpSpPr>
            <a:xfrm>
              <a:off x="2791449" y="935149"/>
              <a:ext cx="780450" cy="768761"/>
              <a:chOff x="4955195" y="928742"/>
              <a:chExt cx="945823" cy="931657"/>
            </a:xfrm>
          </p:grpSpPr>
          <p:pic>
            <p:nvPicPr>
              <p:cNvPr id="9" name="Graphic 8" descr="List outline">
                <a:extLst>
                  <a:ext uri="{FF2B5EF4-FFF2-40B4-BE49-F238E27FC236}">
                    <a16:creationId xmlns:a16="http://schemas.microsoft.com/office/drawing/2014/main" id="{F0DF0D6C-57EE-4C5C-834F-17A94A1485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78197" y="928742"/>
                <a:ext cx="665163" cy="665163"/>
              </a:xfrm>
              <a:prstGeom prst="rect">
                <a:avLst/>
              </a:prstGeom>
            </p:spPr>
          </p:pic>
          <p:sp>
            <p:nvSpPr>
              <p:cNvPr id="14" name="TextBox 13">
                <a:extLst>
                  <a:ext uri="{FF2B5EF4-FFF2-40B4-BE49-F238E27FC236}">
                    <a16:creationId xmlns:a16="http://schemas.microsoft.com/office/drawing/2014/main" id="{2DE00D63-0C60-4823-A8EE-881626C25BC4}"/>
                  </a:ext>
                </a:extLst>
              </p:cNvPr>
              <p:cNvSpPr txBox="1"/>
              <p:nvPr/>
            </p:nvSpPr>
            <p:spPr>
              <a:xfrm>
                <a:off x="4955195" y="1524706"/>
                <a:ext cx="945823" cy="335693"/>
              </a:xfrm>
              <a:prstGeom prst="rect">
                <a:avLst/>
              </a:prstGeom>
              <a:noFill/>
            </p:spPr>
            <p:txBody>
              <a:bodyPr wrap="square" rtlCol="0">
                <a:spAutoFit/>
              </a:bodyPr>
              <a:lstStyle/>
              <a:p>
                <a:pPr algn="ctr"/>
                <a:r>
                  <a:rPr lang="en-US" sz="1200" dirty="0"/>
                  <a:t>Project D</a:t>
                </a:r>
                <a:endParaRPr lang="en-CA" sz="1200" dirty="0"/>
              </a:p>
            </p:txBody>
          </p:sp>
        </p:grpSp>
        <p:sp>
          <p:nvSpPr>
            <p:cNvPr id="52" name="Arrow: Down 51">
              <a:extLst>
                <a:ext uri="{FF2B5EF4-FFF2-40B4-BE49-F238E27FC236}">
                  <a16:creationId xmlns:a16="http://schemas.microsoft.com/office/drawing/2014/main" id="{F9DBDF55-93BC-414B-89F0-ECE31D5E6AC9}"/>
                </a:ext>
              </a:extLst>
            </p:cNvPr>
            <p:cNvSpPr/>
            <p:nvPr/>
          </p:nvSpPr>
          <p:spPr>
            <a:xfrm rot="19572008">
              <a:off x="2930338" y="1781343"/>
              <a:ext cx="527901" cy="6443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11059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7</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5">
                    <a:lumMod val="75000"/>
                  </a:schemeClr>
                </a:solidFill>
                <a:latin typeface="Arial"/>
                <a:cs typeface="Arial"/>
              </a:rPr>
              <a:t>What a Product Management Framework provides</a:t>
            </a:r>
          </a:p>
        </p:txBody>
      </p:sp>
      <p:grpSp>
        <p:nvGrpSpPr>
          <p:cNvPr id="8" name="Group 7" descr="A document image with the label &quot;IITB Directive on Product Management&quot;">
            <a:extLst>
              <a:ext uri="{FF2B5EF4-FFF2-40B4-BE49-F238E27FC236}">
                <a16:creationId xmlns:a16="http://schemas.microsoft.com/office/drawing/2014/main" id="{28855272-1C4C-41D8-A4C1-31FD0FB5E2EB}"/>
              </a:ext>
            </a:extLst>
          </p:cNvPr>
          <p:cNvGrpSpPr/>
          <p:nvPr/>
        </p:nvGrpSpPr>
        <p:grpSpPr>
          <a:xfrm>
            <a:off x="562073" y="1208987"/>
            <a:ext cx="4845376" cy="914400"/>
            <a:chOff x="562073" y="1208987"/>
            <a:chExt cx="4845376" cy="914400"/>
          </a:xfrm>
        </p:grpSpPr>
        <p:pic>
          <p:nvPicPr>
            <p:cNvPr id="5" name="Graphic 4" descr="Document with solid fill">
              <a:extLst>
                <a:ext uri="{FF2B5EF4-FFF2-40B4-BE49-F238E27FC236}">
                  <a16:creationId xmlns:a16="http://schemas.microsoft.com/office/drawing/2014/main" id="{B6441FCB-1C03-4BF0-9441-1683D96D1E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073" y="1208987"/>
              <a:ext cx="914400" cy="914400"/>
            </a:xfrm>
            <a:prstGeom prst="rect">
              <a:avLst/>
            </a:prstGeom>
          </p:spPr>
        </p:pic>
        <p:sp>
          <p:nvSpPr>
            <p:cNvPr id="7" name="TextBox 6">
              <a:extLst>
                <a:ext uri="{FF2B5EF4-FFF2-40B4-BE49-F238E27FC236}">
                  <a16:creationId xmlns:a16="http://schemas.microsoft.com/office/drawing/2014/main" id="{3834922E-3B78-499B-B005-5238EC26B6F3}"/>
                </a:ext>
              </a:extLst>
            </p:cNvPr>
            <p:cNvSpPr txBox="1"/>
            <p:nvPr/>
          </p:nvSpPr>
          <p:spPr>
            <a:xfrm>
              <a:off x="1463510" y="1481521"/>
              <a:ext cx="3943939" cy="369332"/>
            </a:xfrm>
            <a:prstGeom prst="rect">
              <a:avLst/>
            </a:prstGeom>
            <a:noFill/>
          </p:spPr>
          <p:txBody>
            <a:bodyPr wrap="square" rtlCol="0">
              <a:spAutoFit/>
            </a:bodyPr>
            <a:lstStyle/>
            <a:p>
              <a:r>
                <a:rPr lang="en-CA" dirty="0"/>
                <a:t>IITB </a:t>
              </a:r>
              <a:r>
                <a:rPr lang="en-CA" b="1" dirty="0">
                  <a:solidFill>
                    <a:schemeClr val="accent6">
                      <a:lumMod val="75000"/>
                    </a:schemeClr>
                  </a:solidFill>
                </a:rPr>
                <a:t>Directive</a:t>
              </a:r>
              <a:r>
                <a:rPr lang="en-CA" dirty="0"/>
                <a:t> on Product Management</a:t>
              </a:r>
            </a:p>
          </p:txBody>
        </p:sp>
      </p:grpSp>
      <p:grpSp>
        <p:nvGrpSpPr>
          <p:cNvPr id="16" name="Group 15" descr="A document image with the label &quot;IITB Standard on Product Management&quot;">
            <a:extLst>
              <a:ext uri="{FF2B5EF4-FFF2-40B4-BE49-F238E27FC236}">
                <a16:creationId xmlns:a16="http://schemas.microsoft.com/office/drawing/2014/main" id="{72BC93FC-5415-4823-B8CD-109745DF540A}"/>
              </a:ext>
            </a:extLst>
          </p:cNvPr>
          <p:cNvGrpSpPr/>
          <p:nvPr/>
        </p:nvGrpSpPr>
        <p:grpSpPr>
          <a:xfrm>
            <a:off x="1914820" y="2304970"/>
            <a:ext cx="4845376" cy="914400"/>
            <a:chOff x="1019273" y="2304970"/>
            <a:chExt cx="4845376" cy="914400"/>
          </a:xfrm>
        </p:grpSpPr>
        <p:pic>
          <p:nvPicPr>
            <p:cNvPr id="10" name="Graphic 9" descr="Document with solid fill">
              <a:extLst>
                <a:ext uri="{FF2B5EF4-FFF2-40B4-BE49-F238E27FC236}">
                  <a16:creationId xmlns:a16="http://schemas.microsoft.com/office/drawing/2014/main" id="{B58955EF-7465-44F1-93F9-315A5EB910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9273" y="2304970"/>
              <a:ext cx="914400" cy="914400"/>
            </a:xfrm>
            <a:prstGeom prst="rect">
              <a:avLst/>
            </a:prstGeom>
          </p:spPr>
        </p:pic>
        <p:sp>
          <p:nvSpPr>
            <p:cNvPr id="11" name="TextBox 10">
              <a:extLst>
                <a:ext uri="{FF2B5EF4-FFF2-40B4-BE49-F238E27FC236}">
                  <a16:creationId xmlns:a16="http://schemas.microsoft.com/office/drawing/2014/main" id="{CC94C29A-B9F9-41FB-919C-C50790151C36}"/>
                </a:ext>
              </a:extLst>
            </p:cNvPr>
            <p:cNvSpPr txBox="1"/>
            <p:nvPr/>
          </p:nvSpPr>
          <p:spPr>
            <a:xfrm>
              <a:off x="1920710" y="2577504"/>
              <a:ext cx="3943939" cy="369332"/>
            </a:xfrm>
            <a:prstGeom prst="rect">
              <a:avLst/>
            </a:prstGeom>
            <a:noFill/>
          </p:spPr>
          <p:txBody>
            <a:bodyPr wrap="square" rtlCol="0">
              <a:spAutoFit/>
            </a:bodyPr>
            <a:lstStyle/>
            <a:p>
              <a:r>
                <a:rPr lang="en-CA" dirty="0"/>
                <a:t>IITB </a:t>
              </a:r>
              <a:r>
                <a:rPr lang="en-CA" b="1" dirty="0">
                  <a:solidFill>
                    <a:schemeClr val="accent4">
                      <a:lumMod val="75000"/>
                    </a:schemeClr>
                  </a:solidFill>
                </a:rPr>
                <a:t>Standard</a:t>
              </a:r>
              <a:r>
                <a:rPr lang="en-CA" dirty="0"/>
                <a:t> on Product Management</a:t>
              </a:r>
            </a:p>
          </p:txBody>
        </p:sp>
      </p:grpSp>
      <p:grpSp>
        <p:nvGrpSpPr>
          <p:cNvPr id="17" name="Group 16" descr="A document image with the label &quot;IITB Standard on Financial Coding for Product Management&quot;">
            <a:extLst>
              <a:ext uri="{FF2B5EF4-FFF2-40B4-BE49-F238E27FC236}">
                <a16:creationId xmlns:a16="http://schemas.microsoft.com/office/drawing/2014/main" id="{85A9E004-AE64-4134-9307-36691E47C32A}"/>
              </a:ext>
            </a:extLst>
          </p:cNvPr>
          <p:cNvGrpSpPr/>
          <p:nvPr/>
        </p:nvGrpSpPr>
        <p:grpSpPr>
          <a:xfrm>
            <a:off x="1914820" y="3449499"/>
            <a:ext cx="4845376" cy="914400"/>
            <a:chOff x="1019273" y="3449499"/>
            <a:chExt cx="4845376" cy="914400"/>
          </a:xfrm>
        </p:grpSpPr>
        <p:pic>
          <p:nvPicPr>
            <p:cNvPr id="12" name="Graphic 11" descr="Document with solid fill">
              <a:extLst>
                <a:ext uri="{FF2B5EF4-FFF2-40B4-BE49-F238E27FC236}">
                  <a16:creationId xmlns:a16="http://schemas.microsoft.com/office/drawing/2014/main" id="{917B3A59-39AA-440A-BA1E-1DDB5B271D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9273" y="3449499"/>
              <a:ext cx="914400" cy="914400"/>
            </a:xfrm>
            <a:prstGeom prst="rect">
              <a:avLst/>
            </a:prstGeom>
          </p:spPr>
        </p:pic>
        <p:sp>
          <p:nvSpPr>
            <p:cNvPr id="13" name="TextBox 12">
              <a:extLst>
                <a:ext uri="{FF2B5EF4-FFF2-40B4-BE49-F238E27FC236}">
                  <a16:creationId xmlns:a16="http://schemas.microsoft.com/office/drawing/2014/main" id="{D8BD2658-108B-4F8B-A043-D0254AE1CFB4}"/>
                </a:ext>
              </a:extLst>
            </p:cNvPr>
            <p:cNvSpPr txBox="1"/>
            <p:nvPr/>
          </p:nvSpPr>
          <p:spPr>
            <a:xfrm>
              <a:off x="1920710" y="3583533"/>
              <a:ext cx="3943939" cy="646331"/>
            </a:xfrm>
            <a:prstGeom prst="rect">
              <a:avLst/>
            </a:prstGeom>
            <a:noFill/>
          </p:spPr>
          <p:txBody>
            <a:bodyPr wrap="square" rtlCol="0">
              <a:spAutoFit/>
            </a:bodyPr>
            <a:lstStyle/>
            <a:p>
              <a:r>
                <a:rPr lang="en-CA" dirty="0"/>
                <a:t>IITB </a:t>
              </a:r>
              <a:r>
                <a:rPr lang="en-CA" b="1" dirty="0">
                  <a:solidFill>
                    <a:schemeClr val="accent4">
                      <a:lumMod val="75000"/>
                    </a:schemeClr>
                  </a:solidFill>
                </a:rPr>
                <a:t>Standard</a:t>
              </a:r>
              <a:r>
                <a:rPr lang="en-CA" dirty="0"/>
                <a:t> on Financial Coding for Product Management</a:t>
              </a:r>
            </a:p>
          </p:txBody>
        </p:sp>
      </p:grpSp>
      <p:grpSp>
        <p:nvGrpSpPr>
          <p:cNvPr id="18" name="Group 17" descr="A document image with the label &quot;IITB Procedures on Product Management&quot;">
            <a:extLst>
              <a:ext uri="{FF2B5EF4-FFF2-40B4-BE49-F238E27FC236}">
                <a16:creationId xmlns:a16="http://schemas.microsoft.com/office/drawing/2014/main" id="{FC4FA30B-BCA7-4065-B52C-BE123C2B7447}"/>
              </a:ext>
            </a:extLst>
          </p:cNvPr>
          <p:cNvGrpSpPr/>
          <p:nvPr/>
        </p:nvGrpSpPr>
        <p:grpSpPr>
          <a:xfrm>
            <a:off x="3540944" y="4552328"/>
            <a:ext cx="3526779" cy="914400"/>
            <a:chOff x="1476473" y="4552328"/>
            <a:chExt cx="3526779" cy="914400"/>
          </a:xfrm>
        </p:grpSpPr>
        <p:pic>
          <p:nvPicPr>
            <p:cNvPr id="14" name="Graphic 13" descr="Document with solid fill">
              <a:extLst>
                <a:ext uri="{FF2B5EF4-FFF2-40B4-BE49-F238E27FC236}">
                  <a16:creationId xmlns:a16="http://schemas.microsoft.com/office/drawing/2014/main" id="{40D81997-3849-4E5E-9B07-B1B393A300C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76473" y="4552328"/>
              <a:ext cx="914400" cy="914400"/>
            </a:xfrm>
            <a:prstGeom prst="rect">
              <a:avLst/>
            </a:prstGeom>
          </p:spPr>
        </p:pic>
        <p:sp>
          <p:nvSpPr>
            <p:cNvPr id="15" name="TextBox 14">
              <a:extLst>
                <a:ext uri="{FF2B5EF4-FFF2-40B4-BE49-F238E27FC236}">
                  <a16:creationId xmlns:a16="http://schemas.microsoft.com/office/drawing/2014/main" id="{D8858931-70CC-4037-A5BD-11F2A2229604}"/>
                </a:ext>
              </a:extLst>
            </p:cNvPr>
            <p:cNvSpPr txBox="1"/>
            <p:nvPr/>
          </p:nvSpPr>
          <p:spPr>
            <a:xfrm>
              <a:off x="2390873" y="4730148"/>
              <a:ext cx="2612379" cy="646331"/>
            </a:xfrm>
            <a:prstGeom prst="rect">
              <a:avLst/>
            </a:prstGeom>
            <a:noFill/>
          </p:spPr>
          <p:txBody>
            <a:bodyPr wrap="square" rtlCol="0">
              <a:spAutoFit/>
            </a:bodyPr>
            <a:lstStyle/>
            <a:p>
              <a:r>
                <a:rPr lang="en-CA" dirty="0"/>
                <a:t>IITB </a:t>
              </a:r>
              <a:r>
                <a:rPr lang="en-CA" b="1" dirty="0">
                  <a:solidFill>
                    <a:schemeClr val="accent2">
                      <a:lumMod val="75000"/>
                    </a:schemeClr>
                  </a:solidFill>
                </a:rPr>
                <a:t>Procedures</a:t>
              </a:r>
              <a:r>
                <a:rPr lang="en-CA" dirty="0"/>
                <a:t> on Product Management</a:t>
              </a:r>
            </a:p>
          </p:txBody>
        </p:sp>
      </p:grpSp>
    </p:spTree>
    <p:extLst>
      <p:ext uri="{BB962C8B-B14F-4D97-AF65-F5344CB8AC3E}">
        <p14:creationId xmlns:p14="http://schemas.microsoft.com/office/powerpoint/2010/main" val="287649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8</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5">
                    <a:lumMod val="75000"/>
                  </a:schemeClr>
                </a:solidFill>
                <a:latin typeface="Arial"/>
                <a:cs typeface="Arial"/>
              </a:rPr>
              <a:t>A Branch Initiative to get things started</a:t>
            </a:r>
          </a:p>
        </p:txBody>
      </p:sp>
      <p:pic>
        <p:nvPicPr>
          <p:cNvPr id="5" name="Picture 4" descr="The image shows a timeline, from oct 2021 to March 2023.&#10;The first part, from Oct 2021 to Apr 2022, says &quot;Produce MVP Framework&quot;&#10;The second part, from Apr 2022 to around Dec 2022, says &quot;Evaluate Candidates&quot;&#10;The third part, from around Dec 2022 to Mar 2023, says &quot;Update Framework and Produce Roadmap for Phase 2&quot;.&#10;At the end of the timeline, there is a large arrow pointing to the right saying &quot;Phase 2&quot;."/>
          <p:cNvPicPr>
            <a:picLocks noChangeAspect="1"/>
          </p:cNvPicPr>
          <p:nvPr/>
        </p:nvPicPr>
        <p:blipFill>
          <a:blip r:embed="rId5"/>
          <a:stretch>
            <a:fillRect/>
          </a:stretch>
        </p:blipFill>
        <p:spPr>
          <a:xfrm>
            <a:off x="854402" y="1188336"/>
            <a:ext cx="10382250" cy="2581275"/>
          </a:xfrm>
          <a:prstGeom prst="rect">
            <a:avLst/>
          </a:prstGeom>
        </p:spPr>
      </p:pic>
      <p:grpSp>
        <p:nvGrpSpPr>
          <p:cNvPr id="15" name="Group 14" descr="The logo of the Job Bank application"/>
          <p:cNvGrpSpPr/>
          <p:nvPr/>
        </p:nvGrpSpPr>
        <p:grpSpPr>
          <a:xfrm>
            <a:off x="3526675" y="4582225"/>
            <a:ext cx="2386940" cy="1334477"/>
            <a:chOff x="1104109" y="4946956"/>
            <a:chExt cx="2386940" cy="1334477"/>
          </a:xfrm>
        </p:grpSpPr>
        <p:sp>
          <p:nvSpPr>
            <p:cNvPr id="7" name="TextBox 6"/>
            <p:cNvSpPr txBox="1"/>
            <p:nvPr/>
          </p:nvSpPr>
          <p:spPr>
            <a:xfrm>
              <a:off x="1104109" y="5819768"/>
              <a:ext cx="2386940" cy="461665"/>
            </a:xfrm>
            <a:prstGeom prst="rect">
              <a:avLst/>
            </a:prstGeom>
            <a:noFill/>
          </p:spPr>
          <p:txBody>
            <a:bodyPr wrap="square" rtlCol="0">
              <a:spAutoFit/>
            </a:bodyPr>
            <a:lstStyle/>
            <a:p>
              <a:pPr algn="ctr"/>
              <a:r>
                <a:rPr lang="en-CA" sz="2400" i="1"/>
                <a:t>Job Bank</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636" y="4946956"/>
              <a:ext cx="857886" cy="857886"/>
            </a:xfrm>
            <a:prstGeom prst="rect">
              <a:avLst/>
            </a:prstGeom>
          </p:spPr>
        </p:pic>
      </p:grpSp>
      <p:grpSp>
        <p:nvGrpSpPr>
          <p:cNvPr id="16" name="Group 15" descr="The logo of the MyESDC application"/>
          <p:cNvGrpSpPr/>
          <p:nvPr/>
        </p:nvGrpSpPr>
        <p:grpSpPr>
          <a:xfrm>
            <a:off x="7452901" y="4636985"/>
            <a:ext cx="1802245" cy="1279717"/>
            <a:chOff x="5153056" y="4636985"/>
            <a:chExt cx="1802245" cy="1279717"/>
          </a:xfrm>
        </p:grpSpPr>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9306" y="4636985"/>
              <a:ext cx="969746" cy="969746"/>
            </a:xfrm>
            <a:prstGeom prst="rect">
              <a:avLst/>
            </a:prstGeom>
          </p:spPr>
        </p:pic>
        <p:sp>
          <p:nvSpPr>
            <p:cNvPr id="10" name="TextBox 9"/>
            <p:cNvSpPr txBox="1"/>
            <p:nvPr/>
          </p:nvSpPr>
          <p:spPr>
            <a:xfrm>
              <a:off x="5153056" y="5455037"/>
              <a:ext cx="1802245" cy="461665"/>
            </a:xfrm>
            <a:prstGeom prst="rect">
              <a:avLst/>
            </a:prstGeom>
            <a:noFill/>
          </p:spPr>
          <p:txBody>
            <a:bodyPr wrap="square" rtlCol="0">
              <a:spAutoFit/>
            </a:bodyPr>
            <a:lstStyle/>
            <a:p>
              <a:pPr algn="ctr"/>
              <a:r>
                <a:rPr lang="en-CA" sz="2400" i="1" err="1"/>
                <a:t>MyESDC</a:t>
              </a:r>
              <a:endParaRPr lang="en-CA" sz="2400" i="1"/>
            </a:p>
          </p:txBody>
        </p:sp>
      </p:grpSp>
      <p:grpSp>
        <p:nvGrpSpPr>
          <p:cNvPr id="11" name="Group 10" descr="A red rectangle with the number one on it, surrounding the left part of the timeline.">
            <a:extLst>
              <a:ext uri="{FF2B5EF4-FFF2-40B4-BE49-F238E27FC236}">
                <a16:creationId xmlns:a16="http://schemas.microsoft.com/office/drawing/2014/main" id="{D960C2B0-4FFA-4348-B663-3346521EB7AC}"/>
              </a:ext>
            </a:extLst>
          </p:cNvPr>
          <p:cNvGrpSpPr/>
          <p:nvPr/>
        </p:nvGrpSpPr>
        <p:grpSpPr>
          <a:xfrm>
            <a:off x="854402" y="715963"/>
            <a:ext cx="3022273" cy="1941512"/>
            <a:chOff x="854402" y="715963"/>
            <a:chExt cx="3022273" cy="1941512"/>
          </a:xfrm>
        </p:grpSpPr>
        <p:sp>
          <p:nvSpPr>
            <p:cNvPr id="3" name="Rectangle: Rounded Corners 2">
              <a:extLst>
                <a:ext uri="{FF2B5EF4-FFF2-40B4-BE49-F238E27FC236}">
                  <a16:creationId xmlns:a16="http://schemas.microsoft.com/office/drawing/2014/main" id="{DF7DEA9C-003F-4FBA-BDF9-6B05868D0245}"/>
                </a:ext>
              </a:extLst>
            </p:cNvPr>
            <p:cNvSpPr/>
            <p:nvPr/>
          </p:nvSpPr>
          <p:spPr>
            <a:xfrm>
              <a:off x="854402" y="1188336"/>
              <a:ext cx="3022273" cy="1469139"/>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75A6C663-E811-419A-A125-1EB3AA66C73D}"/>
                </a:ext>
              </a:extLst>
            </p:cNvPr>
            <p:cNvSpPr/>
            <p:nvPr/>
          </p:nvSpPr>
          <p:spPr>
            <a:xfrm>
              <a:off x="2105025" y="715963"/>
              <a:ext cx="609600" cy="609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t>1</a:t>
              </a:r>
              <a:endParaRPr lang="en-CA"/>
            </a:p>
          </p:txBody>
        </p:sp>
      </p:grpSp>
      <p:grpSp>
        <p:nvGrpSpPr>
          <p:cNvPr id="12" name="Group 11" descr="A red rectangle with the number &quot;2&quot; on it surrounding the middle part of the timeline">
            <a:extLst>
              <a:ext uri="{FF2B5EF4-FFF2-40B4-BE49-F238E27FC236}">
                <a16:creationId xmlns:a16="http://schemas.microsoft.com/office/drawing/2014/main" id="{F3038DAD-67E9-48A7-9E90-AE029DA4A86F}"/>
              </a:ext>
            </a:extLst>
          </p:cNvPr>
          <p:cNvGrpSpPr/>
          <p:nvPr/>
        </p:nvGrpSpPr>
        <p:grpSpPr>
          <a:xfrm>
            <a:off x="3965248" y="711110"/>
            <a:ext cx="4350079" cy="2222590"/>
            <a:chOff x="3965248" y="711110"/>
            <a:chExt cx="4350079" cy="2222590"/>
          </a:xfrm>
        </p:grpSpPr>
        <p:sp>
          <p:nvSpPr>
            <p:cNvPr id="20" name="Rectangle: Rounded Corners 19">
              <a:extLst>
                <a:ext uri="{FF2B5EF4-FFF2-40B4-BE49-F238E27FC236}">
                  <a16:creationId xmlns:a16="http://schemas.microsoft.com/office/drawing/2014/main" id="{6A2CABF5-4DBA-445D-90AB-751FA60962FB}"/>
                </a:ext>
              </a:extLst>
            </p:cNvPr>
            <p:cNvSpPr/>
            <p:nvPr/>
          </p:nvSpPr>
          <p:spPr>
            <a:xfrm>
              <a:off x="3965248" y="1185800"/>
              <a:ext cx="4350079" cy="174790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80D7FECB-C52A-41C0-8C74-83C8397FD8EE}"/>
                </a:ext>
              </a:extLst>
            </p:cNvPr>
            <p:cNvSpPr/>
            <p:nvPr/>
          </p:nvSpPr>
          <p:spPr>
            <a:xfrm>
              <a:off x="5215871" y="711110"/>
              <a:ext cx="609600" cy="609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t>2</a:t>
              </a:r>
              <a:endParaRPr lang="en-CA"/>
            </a:p>
          </p:txBody>
        </p:sp>
      </p:grpSp>
      <p:grpSp>
        <p:nvGrpSpPr>
          <p:cNvPr id="13" name="Group 12" descr="A red rectangle with the number &quot;3&quot; on it surrounding the right part of the timeline.">
            <a:extLst>
              <a:ext uri="{FF2B5EF4-FFF2-40B4-BE49-F238E27FC236}">
                <a16:creationId xmlns:a16="http://schemas.microsoft.com/office/drawing/2014/main" id="{FB72D79E-2A6A-423B-80C9-FB194BC1CDCB}"/>
              </a:ext>
            </a:extLst>
          </p:cNvPr>
          <p:cNvGrpSpPr/>
          <p:nvPr/>
        </p:nvGrpSpPr>
        <p:grpSpPr>
          <a:xfrm>
            <a:off x="6466494" y="759529"/>
            <a:ext cx="3277581" cy="1783647"/>
            <a:chOff x="6466494" y="759529"/>
            <a:chExt cx="3277581" cy="1783647"/>
          </a:xfrm>
        </p:grpSpPr>
        <p:sp>
          <p:nvSpPr>
            <p:cNvPr id="23" name="Rectangle: Rounded Corners 22">
              <a:extLst>
                <a:ext uri="{FF2B5EF4-FFF2-40B4-BE49-F238E27FC236}">
                  <a16:creationId xmlns:a16="http://schemas.microsoft.com/office/drawing/2014/main" id="{EAC5F50C-9F11-4D72-8E4A-8439DFDCBF27}"/>
                </a:ext>
              </a:extLst>
            </p:cNvPr>
            <p:cNvSpPr/>
            <p:nvPr/>
          </p:nvSpPr>
          <p:spPr>
            <a:xfrm>
              <a:off x="6466494" y="1320710"/>
              <a:ext cx="3277581" cy="1222466"/>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8E79B32B-4743-444A-9E8E-DF4E0D3741AC}"/>
                </a:ext>
              </a:extLst>
            </p:cNvPr>
            <p:cNvSpPr/>
            <p:nvPr/>
          </p:nvSpPr>
          <p:spPr>
            <a:xfrm>
              <a:off x="8315327" y="759529"/>
              <a:ext cx="609600" cy="609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t>3</a:t>
              </a:r>
              <a:endParaRPr lang="en-CA"/>
            </a:p>
          </p:txBody>
        </p:sp>
      </p:grpSp>
    </p:spTree>
    <p:extLst>
      <p:ext uri="{BB962C8B-B14F-4D97-AF65-F5344CB8AC3E}">
        <p14:creationId xmlns:p14="http://schemas.microsoft.com/office/powerpoint/2010/main" val="128074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9</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5">
                    <a:lumMod val="75000"/>
                  </a:schemeClr>
                </a:solidFill>
                <a:latin typeface="Arial"/>
                <a:cs typeface="Arial"/>
              </a:rPr>
              <a:t>Links with other initiatives</a:t>
            </a:r>
          </a:p>
        </p:txBody>
      </p:sp>
      <p:grpSp>
        <p:nvGrpSpPr>
          <p:cNvPr id="10" name="Group 9" descr="A logo with the label DevSecOps">
            <a:extLst>
              <a:ext uri="{FF2B5EF4-FFF2-40B4-BE49-F238E27FC236}">
                <a16:creationId xmlns:a16="http://schemas.microsoft.com/office/drawing/2014/main" id="{DFD1847F-5EC7-4C7B-A78F-010667F064C1}"/>
              </a:ext>
            </a:extLst>
          </p:cNvPr>
          <p:cNvGrpSpPr/>
          <p:nvPr/>
        </p:nvGrpSpPr>
        <p:grpSpPr>
          <a:xfrm>
            <a:off x="1514719" y="1189314"/>
            <a:ext cx="3044712" cy="2194490"/>
            <a:chOff x="515478" y="1136924"/>
            <a:chExt cx="3044712" cy="2194490"/>
          </a:xfrm>
        </p:grpSpPr>
        <p:pic>
          <p:nvPicPr>
            <p:cNvPr id="5" name="Picture 4" descr="Icon&#10;&#10;Description automatically generated">
              <a:extLst>
                <a:ext uri="{FF2B5EF4-FFF2-40B4-BE49-F238E27FC236}">
                  <a16:creationId xmlns:a16="http://schemas.microsoft.com/office/drawing/2014/main" id="{443D0F75-D4CE-480F-BD69-163FF6708708}"/>
                </a:ext>
              </a:extLst>
            </p:cNvPr>
            <p:cNvPicPr>
              <a:picLocks noChangeAspect="1"/>
            </p:cNvPicPr>
            <p:nvPr/>
          </p:nvPicPr>
          <p:blipFill>
            <a:blip r:embed="rId5"/>
            <a:stretch>
              <a:fillRect/>
            </a:stretch>
          </p:blipFill>
          <p:spPr>
            <a:xfrm>
              <a:off x="515478" y="1136924"/>
              <a:ext cx="2537399" cy="2101145"/>
            </a:xfrm>
            <a:prstGeom prst="rect">
              <a:avLst/>
            </a:prstGeom>
          </p:spPr>
        </p:pic>
        <p:sp>
          <p:nvSpPr>
            <p:cNvPr id="3" name="TextBox 2"/>
            <p:cNvSpPr txBox="1"/>
            <p:nvPr/>
          </p:nvSpPr>
          <p:spPr>
            <a:xfrm>
              <a:off x="854820" y="2808194"/>
              <a:ext cx="2705370" cy="523220"/>
            </a:xfrm>
            <a:prstGeom prst="rect">
              <a:avLst/>
            </a:prstGeom>
            <a:noFill/>
          </p:spPr>
          <p:txBody>
            <a:bodyPr wrap="square" rtlCol="0">
              <a:spAutoFit/>
            </a:bodyPr>
            <a:lstStyle/>
            <a:p>
              <a:r>
                <a:rPr lang="en-CA" sz="2800" dirty="0" err="1"/>
                <a:t>DevSecOps</a:t>
              </a:r>
              <a:endParaRPr lang="en-CA" sz="2800" dirty="0"/>
            </a:p>
          </p:txBody>
        </p:sp>
      </p:grpSp>
      <p:grpSp>
        <p:nvGrpSpPr>
          <p:cNvPr id="11" name="Group 10" descr="A logo of a computer monitor and cellp hone with cog wheels, and the mention &quot;Technical Debt Remediation&quot;">
            <a:extLst>
              <a:ext uri="{FF2B5EF4-FFF2-40B4-BE49-F238E27FC236}">
                <a16:creationId xmlns:a16="http://schemas.microsoft.com/office/drawing/2014/main" id="{6079A31F-76B1-44F4-A2A8-9BEF6F07333A}"/>
              </a:ext>
            </a:extLst>
          </p:cNvPr>
          <p:cNvGrpSpPr/>
          <p:nvPr/>
        </p:nvGrpSpPr>
        <p:grpSpPr>
          <a:xfrm>
            <a:off x="635036" y="3813679"/>
            <a:ext cx="4377056" cy="2302958"/>
            <a:chOff x="635036" y="3813679"/>
            <a:chExt cx="4377056" cy="2302958"/>
          </a:xfrm>
        </p:grpSpPr>
        <p:pic>
          <p:nvPicPr>
            <p:cNvPr id="8" name="Picture 7" descr="Icon&#10;&#10;Description automatically generated">
              <a:extLst>
                <a:ext uri="{FF2B5EF4-FFF2-40B4-BE49-F238E27FC236}">
                  <a16:creationId xmlns:a16="http://schemas.microsoft.com/office/drawing/2014/main" id="{C1951664-FBEA-460D-8D49-720366C69DA1}"/>
                </a:ext>
              </a:extLst>
            </p:cNvPr>
            <p:cNvPicPr>
              <a:picLocks noChangeAspect="1"/>
            </p:cNvPicPr>
            <p:nvPr/>
          </p:nvPicPr>
          <p:blipFill>
            <a:blip r:embed="rId6"/>
            <a:stretch>
              <a:fillRect/>
            </a:stretch>
          </p:blipFill>
          <p:spPr>
            <a:xfrm>
              <a:off x="1263434" y="3813679"/>
              <a:ext cx="3120260" cy="1779738"/>
            </a:xfrm>
            <a:prstGeom prst="rect">
              <a:avLst/>
            </a:prstGeom>
          </p:spPr>
        </p:pic>
        <p:sp>
          <p:nvSpPr>
            <p:cNvPr id="9" name="TextBox 8">
              <a:extLst>
                <a:ext uri="{FF2B5EF4-FFF2-40B4-BE49-F238E27FC236}">
                  <a16:creationId xmlns:a16="http://schemas.microsoft.com/office/drawing/2014/main" id="{4D004A62-26CD-4B8D-AC35-E94DFE44F715}"/>
                </a:ext>
              </a:extLst>
            </p:cNvPr>
            <p:cNvSpPr txBox="1"/>
            <p:nvPr/>
          </p:nvSpPr>
          <p:spPr>
            <a:xfrm>
              <a:off x="635036" y="5593417"/>
              <a:ext cx="4377056" cy="523220"/>
            </a:xfrm>
            <a:prstGeom prst="rect">
              <a:avLst/>
            </a:prstGeom>
            <a:noFill/>
          </p:spPr>
          <p:txBody>
            <a:bodyPr wrap="square" rtlCol="0">
              <a:spAutoFit/>
            </a:bodyPr>
            <a:lstStyle/>
            <a:p>
              <a:pPr algn="ctr"/>
              <a:r>
                <a:rPr lang="en-CA" sz="2800" dirty="0"/>
                <a:t>Technical Debt Remediation</a:t>
              </a:r>
            </a:p>
          </p:txBody>
        </p:sp>
      </p:grpSp>
      <p:grpSp>
        <p:nvGrpSpPr>
          <p:cNvPr id="15" name="Group 14" descr="A colourful logo with the acronym BDM"/>
          <p:cNvGrpSpPr/>
          <p:nvPr/>
        </p:nvGrpSpPr>
        <p:grpSpPr>
          <a:xfrm>
            <a:off x="7438292" y="1397977"/>
            <a:ext cx="2074985" cy="2118946"/>
            <a:chOff x="7438292" y="1397977"/>
            <a:chExt cx="2074985" cy="2118946"/>
          </a:xfrm>
        </p:grpSpPr>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35795" t="31550" r="33994" b="27312"/>
            <a:stretch/>
          </p:blipFill>
          <p:spPr>
            <a:xfrm>
              <a:off x="7438292" y="1397977"/>
              <a:ext cx="2074985" cy="2118946"/>
            </a:xfrm>
            <a:prstGeom prst="rect">
              <a:avLst/>
            </a:prstGeom>
          </p:spPr>
        </p:pic>
        <p:sp>
          <p:nvSpPr>
            <p:cNvPr id="14" name="TextBox 13">
              <a:extLst>
                <a:ext uri="{FF2B5EF4-FFF2-40B4-BE49-F238E27FC236}">
                  <a16:creationId xmlns:a16="http://schemas.microsoft.com/office/drawing/2014/main" id="{E83E7110-6560-4A0A-A33A-4B9431C251A4}"/>
                </a:ext>
              </a:extLst>
            </p:cNvPr>
            <p:cNvSpPr txBox="1"/>
            <p:nvPr/>
          </p:nvSpPr>
          <p:spPr>
            <a:xfrm>
              <a:off x="7825154" y="2898678"/>
              <a:ext cx="1143000" cy="523220"/>
            </a:xfrm>
            <a:prstGeom prst="rect">
              <a:avLst/>
            </a:prstGeom>
            <a:noFill/>
          </p:spPr>
          <p:txBody>
            <a:bodyPr wrap="square" rtlCol="0">
              <a:spAutoFit/>
            </a:bodyPr>
            <a:lstStyle/>
            <a:p>
              <a:pPr algn="ctr"/>
              <a:r>
                <a:rPr lang="en-CA" sz="2800" dirty="0"/>
                <a:t>BDM</a:t>
              </a:r>
            </a:p>
          </p:txBody>
        </p:sp>
      </p:grpSp>
      <p:grpSp>
        <p:nvGrpSpPr>
          <p:cNvPr id="19" name="Group 18" descr="An image with the label IITB Way Forward Phase 2">
            <a:extLst>
              <a:ext uri="{FF2B5EF4-FFF2-40B4-BE49-F238E27FC236}">
                <a16:creationId xmlns:a16="http://schemas.microsoft.com/office/drawing/2014/main" id="{A6D50AF7-F6A4-41F4-AAE0-A87B1C01F13F}"/>
              </a:ext>
            </a:extLst>
          </p:cNvPr>
          <p:cNvGrpSpPr/>
          <p:nvPr/>
        </p:nvGrpSpPr>
        <p:grpSpPr>
          <a:xfrm>
            <a:off x="6626388" y="4235768"/>
            <a:ext cx="4047654" cy="1880869"/>
            <a:chOff x="6626388" y="4235768"/>
            <a:chExt cx="4047654" cy="1880869"/>
          </a:xfrm>
        </p:grpSpPr>
        <p:pic>
          <p:nvPicPr>
            <p:cNvPr id="17" name="Picture 16" descr="A picture containing graphical user interface&#10;&#10;Description automatically generated">
              <a:extLst>
                <a:ext uri="{FF2B5EF4-FFF2-40B4-BE49-F238E27FC236}">
                  <a16:creationId xmlns:a16="http://schemas.microsoft.com/office/drawing/2014/main" id="{65ECB990-AA85-4E2D-A74A-808507CE48DA}"/>
                </a:ext>
              </a:extLst>
            </p:cNvPr>
            <p:cNvPicPr>
              <a:picLocks noChangeAspect="1"/>
            </p:cNvPicPr>
            <p:nvPr/>
          </p:nvPicPr>
          <p:blipFill>
            <a:blip r:embed="rId8"/>
            <a:stretch>
              <a:fillRect/>
            </a:stretch>
          </p:blipFill>
          <p:spPr>
            <a:xfrm>
              <a:off x="6880912" y="4235768"/>
              <a:ext cx="3713376" cy="1237792"/>
            </a:xfrm>
            <a:prstGeom prst="rect">
              <a:avLst/>
            </a:prstGeom>
          </p:spPr>
        </p:pic>
        <p:sp>
          <p:nvSpPr>
            <p:cNvPr id="18" name="TextBox 17">
              <a:extLst>
                <a:ext uri="{FF2B5EF4-FFF2-40B4-BE49-F238E27FC236}">
                  <a16:creationId xmlns:a16="http://schemas.microsoft.com/office/drawing/2014/main" id="{51985232-9B17-4D67-AC68-7988DED57CDF}"/>
                </a:ext>
              </a:extLst>
            </p:cNvPr>
            <p:cNvSpPr txBox="1"/>
            <p:nvPr/>
          </p:nvSpPr>
          <p:spPr>
            <a:xfrm>
              <a:off x="6626388" y="5593417"/>
              <a:ext cx="4047654" cy="523220"/>
            </a:xfrm>
            <a:prstGeom prst="rect">
              <a:avLst/>
            </a:prstGeom>
            <a:noFill/>
          </p:spPr>
          <p:txBody>
            <a:bodyPr wrap="square" rtlCol="0">
              <a:spAutoFit/>
            </a:bodyPr>
            <a:lstStyle/>
            <a:p>
              <a:pPr algn="ctr"/>
              <a:r>
                <a:rPr lang="en-CA" sz="2800" dirty="0"/>
                <a:t>IITB Way Forward Phase 2</a:t>
              </a:r>
            </a:p>
          </p:txBody>
        </p:sp>
      </p:grpSp>
    </p:spTree>
    <p:extLst>
      <p:ext uri="{BB962C8B-B14F-4D97-AF65-F5344CB8AC3E}">
        <p14:creationId xmlns:p14="http://schemas.microsoft.com/office/powerpoint/2010/main" val="26067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olour Palette 1 - ESDC-Service Cana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5c43974f-ecba-44d1-9b3a-6a95a13e5006">
      <UserInfo>
        <DisplayName>Yetman, Michael M [NC]</DisplayName>
        <AccountId>485</AccountId>
        <AccountType/>
      </UserInfo>
      <UserInfo>
        <DisplayName>Carrier, Philippe P [NC]</DisplayName>
        <AccountId>486</AccountId>
        <AccountType/>
      </UserInfo>
      <UserInfo>
        <DisplayName>Pylypiw, Blake [NC]</DisplayName>
        <AccountId>487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B7E7567AD3A54F9918B5F08D3C11CC" ma:contentTypeVersion="12" ma:contentTypeDescription="Crée un document." ma:contentTypeScope="" ma:versionID="9ca203790652de7d0a09090b676151e6">
  <xsd:schema xmlns:xsd="http://www.w3.org/2001/XMLSchema" xmlns:xs="http://www.w3.org/2001/XMLSchema" xmlns:p="http://schemas.microsoft.com/office/2006/metadata/properties" xmlns:ns1="http://schemas.microsoft.com/sharepoint/v3" xmlns:ns2="9025c413-73ba-4ec4-a98a-c920a96dad4d" xmlns:ns3="5c43974f-ecba-44d1-9b3a-6a95a13e5006" targetNamespace="http://schemas.microsoft.com/office/2006/metadata/properties" ma:root="true" ma:fieldsID="10de8986bb80348dee2987eeceb280a4" ns1:_="" ns2:_="" ns3:_="">
    <xsd:import namespace="http://schemas.microsoft.com/sharepoint/v3"/>
    <xsd:import namespace="9025c413-73ba-4ec4-a98a-c920a96dad4d"/>
    <xsd:import namespace="5c43974f-ecba-44d1-9b3a-6a95a13e50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Propriétés de la stratégie de conformité unifiée" ma:hidden="true" ma:internalName="_ip_UnifiedCompliancePolicyProperties">
      <xsd:simpleType>
        <xsd:restriction base="dms:Note"/>
      </xsd:simpleType>
    </xsd:element>
    <xsd:element name="_ip_UnifiedCompliancePolicyUIAction" ma:index="19"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25c413-73ba-4ec4-a98a-c920a96dad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43974f-ecba-44d1-9b3a-6a95a13e5006"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5E0C8D-2B00-420B-8830-D5890B9C9977}">
  <ds:schemaRefs>
    <ds:schemaRef ds:uri="http://purl.org/dc/terms/"/>
    <ds:schemaRef ds:uri="http://schemas.microsoft.com/office/2006/metadata/properties"/>
    <ds:schemaRef ds:uri="http://schemas.openxmlformats.org/package/2006/metadata/core-properties"/>
    <ds:schemaRef ds:uri="http://schemas.microsoft.com/sharepoint/v3"/>
    <ds:schemaRef ds:uri="http://schemas.microsoft.com/office/2006/documentManagement/types"/>
    <ds:schemaRef ds:uri="http://www.w3.org/XML/1998/namespace"/>
    <ds:schemaRef ds:uri="http://purl.org/dc/elements/1.1/"/>
    <ds:schemaRef ds:uri="http://schemas.microsoft.com/office/infopath/2007/PartnerControls"/>
    <ds:schemaRef ds:uri="5c43974f-ecba-44d1-9b3a-6a95a13e5006"/>
    <ds:schemaRef ds:uri="9025c413-73ba-4ec4-a98a-c920a96dad4d"/>
    <ds:schemaRef ds:uri="http://purl.org/dc/dcmitype/"/>
  </ds:schemaRefs>
</ds:datastoreItem>
</file>

<file path=customXml/itemProps2.xml><?xml version="1.0" encoding="utf-8"?>
<ds:datastoreItem xmlns:ds="http://schemas.openxmlformats.org/officeDocument/2006/customXml" ds:itemID="{5109D37B-B986-4B7F-99D8-986FD9D0A6BB}">
  <ds:schemaRefs>
    <ds:schemaRef ds:uri="http://schemas.microsoft.com/sharepoint/v3/contenttype/forms"/>
  </ds:schemaRefs>
</ds:datastoreItem>
</file>

<file path=customXml/itemProps3.xml><?xml version="1.0" encoding="utf-8"?>
<ds:datastoreItem xmlns:ds="http://schemas.openxmlformats.org/officeDocument/2006/customXml" ds:itemID="{2AAC53AB-55D6-490B-B243-0C9315430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025c413-73ba-4ec4-a98a-c920a96dad4d"/>
    <ds:schemaRef ds:uri="5c43974f-ecba-44d1-9b3a-6a95a13e50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1235</TotalTime>
  <Words>5424</Words>
  <Application>Microsoft Office PowerPoint</Application>
  <PresentationFormat>Widescreen</PresentationFormat>
  <Paragraphs>529</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Comic Sans MS</vt:lpstr>
      <vt:lpstr>Times New Roman</vt:lpstr>
      <vt:lpstr>Verdana</vt:lpstr>
      <vt:lpstr>Wingdings</vt:lpstr>
      <vt:lpstr>Colour Palette 1 - ESDC-Service Canada</vt:lpstr>
      <vt:lpstr>Product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 IT Solution Delivery Model Strategy</dc:title>
  <dc:creator>Dounev, Dean D [NC]</dc:creator>
  <cp:lastModifiedBy>Rem B</cp:lastModifiedBy>
  <cp:revision>36</cp:revision>
  <cp:lastPrinted>2018-01-17T15:41:52Z</cp:lastPrinted>
  <dcterms:created xsi:type="dcterms:W3CDTF">2018-02-12T11:28:33Z</dcterms:created>
  <dcterms:modified xsi:type="dcterms:W3CDTF">2021-11-10T21:38:19Z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0x010100BEB7E7567AD3A54F9918B5F08D3C11CC</vt:lpwstr>
  </property>
  <property fmtid="{D5CDD505-2E9C-101B-9397-08002B2CF9AE}" pid="3" name="Order">
    <vt:r8>2700</vt:r8>
  </property>
  <property fmtid="{D5CDD505-2E9C-101B-9397-08002B2CF9AE}" pid="4" name="ComplianceAssetId">
    <vt:lpwstr/>
  </property>
  <property fmtid="{D5CDD505-2E9C-101B-9397-08002B2CF9AE}" pid="5" name="MSIP_Label_0b0f69b2-48a3-41c3-8376-797e288adb4a_Enabled">
    <vt:lpwstr>true</vt:lpwstr>
  </property>
  <property fmtid="{D5CDD505-2E9C-101B-9397-08002B2CF9AE}" pid="6" name="MSIP_Label_0b0f69b2-48a3-41c3-8376-797e288adb4a_SetDate">
    <vt:lpwstr>2021-03-12T14:38:17Z</vt:lpwstr>
  </property>
  <property fmtid="{D5CDD505-2E9C-101B-9397-08002B2CF9AE}" pid="7" name="MSIP_Label_0b0f69b2-48a3-41c3-8376-797e288adb4a_Method">
    <vt:lpwstr>Privileged</vt:lpwstr>
  </property>
  <property fmtid="{D5CDD505-2E9C-101B-9397-08002B2CF9AE}" pid="8" name="MSIP_Label_0b0f69b2-48a3-41c3-8376-797e288adb4a_Name">
    <vt:lpwstr>UNCLASSIFIED</vt:lpwstr>
  </property>
  <property fmtid="{D5CDD505-2E9C-101B-9397-08002B2CF9AE}" pid="9" name="MSIP_Label_0b0f69b2-48a3-41c3-8376-797e288adb4a_SiteId">
    <vt:lpwstr>9ed55846-8a81-4246-acd8-b1a01abfc0d1</vt:lpwstr>
  </property>
  <property fmtid="{D5CDD505-2E9C-101B-9397-08002B2CF9AE}" pid="10" name="MSIP_Label_0b0f69b2-48a3-41c3-8376-797e288adb4a_ActionId">
    <vt:lpwstr>7c99c0d9-1362-49fc-b718-a6b8b54fea5c</vt:lpwstr>
  </property>
  <property fmtid="{D5CDD505-2E9C-101B-9397-08002B2CF9AE}" pid="11" name="MSIP_Label_0b0f69b2-48a3-41c3-8376-797e288adb4a_ContentBits">
    <vt:lpwstr>3</vt:lpwstr>
  </property>
  <property fmtid="{D5CDD505-2E9C-101B-9397-08002B2CF9AE}" pid="12" name="ClassificationContentMarkingFooterLocations">
    <vt:lpwstr>Colour Palette 1 - ESDC-Service Canada:10</vt:lpwstr>
  </property>
  <property fmtid="{D5CDD505-2E9C-101B-9397-08002B2CF9AE}" pid="13" name="ClassificationContentMarkingFooterText">
    <vt:lpwstr>UNCLASSIFED / NON CLASSIFIÉ</vt:lpwstr>
  </property>
  <property fmtid="{D5CDD505-2E9C-101B-9397-08002B2CF9AE}" pid="14" name="ClassificationContentMarkingHeaderLocations">
    <vt:lpwstr>Colour Palette 1 - ESDC-Service Canada:9</vt:lpwstr>
  </property>
  <property fmtid="{D5CDD505-2E9C-101B-9397-08002B2CF9AE}" pid="15" name="ClassificationContentMarkingHeaderText">
    <vt:lpwstr>UNCLASSIFED / NON CLASSIFIÉ</vt:lpwstr>
  </property>
  <property fmtid="{D5CDD505-2E9C-101B-9397-08002B2CF9AE}" pid="16" name="xd_Prog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y fmtid="{D5CDD505-2E9C-101B-9397-08002B2CF9AE}" pid="20" name="xd_Signature">
    <vt:bool>false</vt:bool>
  </property>
  <property fmtid="{D5CDD505-2E9C-101B-9397-08002B2CF9AE}" pid="21" name="SharedWithUsers">
    <vt:lpwstr>485;#Yetman, Michael M [NC];#486;#Carrier, Philippe P [NC];#487;#Pylypiw, Blake [NC]</vt:lpwstr>
  </property>
</Properties>
</file>